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620D5-A04B-4E25-A950-A4E59FB727EB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BAB28-7DF3-4084-928D-3798C4FE2C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449103" y="813411"/>
            <a:ext cx="5404541" cy="1344931"/>
            <a:chOff x="2449103" y="813411"/>
            <a:chExt cx="5404541" cy="1344931"/>
          </a:xfrm>
        </p:grpSpPr>
        <p:sp>
          <p:nvSpPr>
            <p:cNvPr id="2" name="Freeform 1"/>
            <p:cNvSpPr/>
            <p:nvPr/>
          </p:nvSpPr>
          <p:spPr>
            <a:xfrm>
              <a:off x="2449103" y="813411"/>
              <a:ext cx="376251" cy="765337"/>
            </a:xfrm>
            <a:custGeom>
              <a:avLst/>
              <a:gdLst/>
              <a:ahLst/>
              <a:cxnLst/>
              <a:rect l="0" t="0" r="0" b="0"/>
              <a:pathLst>
                <a:path w="376251" h="765337">
                  <a:moveTo>
                    <a:pt x="351477" y="165739"/>
                  </a:moveTo>
                  <a:lnTo>
                    <a:pt x="298772" y="203995"/>
                  </a:lnTo>
                  <a:lnTo>
                    <a:pt x="253514" y="263295"/>
                  </a:lnTo>
                  <a:lnTo>
                    <a:pt x="211123" y="323912"/>
                  </a:lnTo>
                  <a:lnTo>
                    <a:pt x="168985" y="386859"/>
                  </a:lnTo>
                  <a:lnTo>
                    <a:pt x="133888" y="445072"/>
                  </a:lnTo>
                  <a:lnTo>
                    <a:pt x="98793" y="502001"/>
                  </a:lnTo>
                  <a:lnTo>
                    <a:pt x="72103" y="555208"/>
                  </a:lnTo>
                  <a:lnTo>
                    <a:pt x="49782" y="618457"/>
                  </a:lnTo>
                  <a:lnTo>
                    <a:pt x="38766" y="666816"/>
                  </a:lnTo>
                  <a:lnTo>
                    <a:pt x="41832" y="726411"/>
                  </a:lnTo>
                  <a:lnTo>
                    <a:pt x="47951" y="738392"/>
                  </a:lnTo>
                  <a:lnTo>
                    <a:pt x="67228" y="757943"/>
                  </a:lnTo>
                  <a:lnTo>
                    <a:pt x="77749" y="762923"/>
                  </a:lnTo>
                  <a:lnTo>
                    <a:pt x="98799" y="765336"/>
                  </a:lnTo>
                  <a:lnTo>
                    <a:pt x="135969" y="754529"/>
                  </a:lnTo>
                  <a:lnTo>
                    <a:pt x="189281" y="721510"/>
                  </a:lnTo>
                  <a:lnTo>
                    <a:pt x="221531" y="691500"/>
                  </a:lnTo>
                  <a:lnTo>
                    <a:pt x="259481" y="633845"/>
                  </a:lnTo>
                  <a:lnTo>
                    <a:pt x="277945" y="587666"/>
                  </a:lnTo>
                  <a:lnTo>
                    <a:pt x="279647" y="536939"/>
                  </a:lnTo>
                  <a:lnTo>
                    <a:pt x="272742" y="484864"/>
                  </a:lnTo>
                  <a:lnTo>
                    <a:pt x="263451" y="459261"/>
                  </a:lnTo>
                  <a:lnTo>
                    <a:pt x="232834" y="406992"/>
                  </a:lnTo>
                  <a:lnTo>
                    <a:pt x="187862" y="351205"/>
                  </a:lnTo>
                  <a:lnTo>
                    <a:pt x="131728" y="293574"/>
                  </a:lnTo>
                  <a:lnTo>
                    <a:pt x="81324" y="237446"/>
                  </a:lnTo>
                  <a:lnTo>
                    <a:pt x="26375" y="183414"/>
                  </a:lnTo>
                  <a:lnTo>
                    <a:pt x="8116" y="157217"/>
                  </a:lnTo>
                  <a:lnTo>
                    <a:pt x="0" y="129976"/>
                  </a:lnTo>
                  <a:lnTo>
                    <a:pt x="1021" y="93921"/>
                  </a:lnTo>
                  <a:lnTo>
                    <a:pt x="12055" y="71819"/>
                  </a:lnTo>
                  <a:lnTo>
                    <a:pt x="29827" y="51467"/>
                  </a:lnTo>
                  <a:lnTo>
                    <a:pt x="66140" y="28025"/>
                  </a:lnTo>
                  <a:lnTo>
                    <a:pt x="128620" y="5115"/>
                  </a:lnTo>
                  <a:lnTo>
                    <a:pt x="186616" y="0"/>
                  </a:lnTo>
                  <a:lnTo>
                    <a:pt x="240533" y="9041"/>
                  </a:lnTo>
                  <a:lnTo>
                    <a:pt x="271753" y="17717"/>
                  </a:lnTo>
                  <a:lnTo>
                    <a:pt x="326804" y="51882"/>
                  </a:lnTo>
                  <a:lnTo>
                    <a:pt x="347530" y="73022"/>
                  </a:lnTo>
                  <a:lnTo>
                    <a:pt x="370368" y="124721"/>
                  </a:lnTo>
                  <a:lnTo>
                    <a:pt x="376250" y="152188"/>
                  </a:lnTo>
                  <a:lnTo>
                    <a:pt x="371815" y="193959"/>
                  </a:lnTo>
                  <a:lnTo>
                    <a:pt x="353068" y="243756"/>
                  </a:lnTo>
                  <a:lnTo>
                    <a:pt x="340948" y="271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37450" y="1558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1191" y="885911"/>
              <a:ext cx="486568" cy="651250"/>
            </a:xfrm>
            <a:custGeom>
              <a:avLst/>
              <a:gdLst/>
              <a:ahLst/>
              <a:cxnLst/>
              <a:rect l="0" t="0" r="0" b="0"/>
              <a:pathLst>
                <a:path w="486568" h="651250">
                  <a:moveTo>
                    <a:pt x="0" y="61653"/>
                  </a:moveTo>
                  <a:lnTo>
                    <a:pt x="27556" y="54418"/>
                  </a:lnTo>
                  <a:lnTo>
                    <a:pt x="86899" y="48656"/>
                  </a:lnTo>
                  <a:lnTo>
                    <a:pt x="137662" y="39865"/>
                  </a:lnTo>
                  <a:lnTo>
                    <a:pt x="192867" y="29851"/>
                  </a:lnTo>
                  <a:lnTo>
                    <a:pt x="250558" y="19475"/>
                  </a:lnTo>
                  <a:lnTo>
                    <a:pt x="301577" y="12111"/>
                  </a:lnTo>
                  <a:lnTo>
                    <a:pt x="349449" y="9929"/>
                  </a:lnTo>
                  <a:lnTo>
                    <a:pt x="400678" y="6163"/>
                  </a:lnTo>
                  <a:lnTo>
                    <a:pt x="449782" y="758"/>
                  </a:lnTo>
                  <a:lnTo>
                    <a:pt x="464802" y="0"/>
                  </a:lnTo>
                  <a:lnTo>
                    <a:pt x="474814" y="4173"/>
                  </a:lnTo>
                  <a:lnTo>
                    <a:pt x="481489" y="11635"/>
                  </a:lnTo>
                  <a:lnTo>
                    <a:pt x="485939" y="21289"/>
                  </a:lnTo>
                  <a:lnTo>
                    <a:pt x="486567" y="31234"/>
                  </a:lnTo>
                  <a:lnTo>
                    <a:pt x="481024" y="51643"/>
                  </a:lnTo>
                  <a:lnTo>
                    <a:pt x="458402" y="92171"/>
                  </a:lnTo>
                  <a:lnTo>
                    <a:pt x="434523" y="127040"/>
                  </a:lnTo>
                  <a:lnTo>
                    <a:pt x="402529" y="188190"/>
                  </a:lnTo>
                  <a:lnTo>
                    <a:pt x="367788" y="251183"/>
                  </a:lnTo>
                  <a:lnTo>
                    <a:pt x="334654" y="314339"/>
                  </a:lnTo>
                  <a:lnTo>
                    <a:pt x="308756" y="374216"/>
                  </a:lnTo>
                  <a:lnTo>
                    <a:pt x="282367" y="429717"/>
                  </a:lnTo>
                  <a:lnTo>
                    <a:pt x="263424" y="482736"/>
                  </a:lnTo>
                  <a:lnTo>
                    <a:pt x="242174" y="545959"/>
                  </a:lnTo>
                  <a:lnTo>
                    <a:pt x="225780" y="605842"/>
                  </a:lnTo>
                  <a:lnTo>
                    <a:pt x="221099" y="651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58715" y="1273948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5978" y="0"/>
                  </a:lnTo>
                  <a:lnTo>
                    <a:pt x="492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27253" y="854412"/>
              <a:ext cx="504383" cy="861734"/>
            </a:xfrm>
            <a:custGeom>
              <a:avLst/>
              <a:gdLst/>
              <a:ahLst/>
              <a:cxnLst/>
              <a:rect l="0" t="0" r="0" b="0"/>
              <a:pathLst>
                <a:path w="504383" h="861734">
                  <a:moveTo>
                    <a:pt x="0" y="798562"/>
                  </a:moveTo>
                  <a:lnTo>
                    <a:pt x="17959" y="737451"/>
                  </a:lnTo>
                  <a:lnTo>
                    <a:pt x="35150" y="677430"/>
                  </a:lnTo>
                  <a:lnTo>
                    <a:pt x="52650" y="617144"/>
                  </a:lnTo>
                  <a:lnTo>
                    <a:pt x="61093" y="562944"/>
                  </a:lnTo>
                  <a:lnTo>
                    <a:pt x="69997" y="506008"/>
                  </a:lnTo>
                  <a:lnTo>
                    <a:pt x="76088" y="442769"/>
                  </a:lnTo>
                  <a:lnTo>
                    <a:pt x="82621" y="384871"/>
                  </a:lnTo>
                  <a:lnTo>
                    <a:pt x="89341" y="336865"/>
                  </a:lnTo>
                  <a:lnTo>
                    <a:pt x="98741" y="291186"/>
                  </a:lnTo>
                  <a:lnTo>
                    <a:pt x="108936" y="231247"/>
                  </a:lnTo>
                  <a:lnTo>
                    <a:pt x="122861" y="170083"/>
                  </a:lnTo>
                  <a:lnTo>
                    <a:pt x="139996" y="117274"/>
                  </a:lnTo>
                  <a:lnTo>
                    <a:pt x="145973" y="105724"/>
                  </a:lnTo>
                  <a:lnTo>
                    <a:pt x="151128" y="103873"/>
                  </a:lnTo>
                  <a:lnTo>
                    <a:pt x="155734" y="108488"/>
                  </a:lnTo>
                  <a:lnTo>
                    <a:pt x="171533" y="157923"/>
                  </a:lnTo>
                  <a:lnTo>
                    <a:pt x="182366" y="212559"/>
                  </a:lnTo>
                  <a:lnTo>
                    <a:pt x="197677" y="271027"/>
                  </a:lnTo>
                  <a:lnTo>
                    <a:pt x="218899" y="330236"/>
                  </a:lnTo>
                  <a:lnTo>
                    <a:pt x="229480" y="354111"/>
                  </a:lnTo>
                  <a:lnTo>
                    <a:pt x="245881" y="376420"/>
                  </a:lnTo>
                  <a:lnTo>
                    <a:pt x="274845" y="397532"/>
                  </a:lnTo>
                  <a:lnTo>
                    <a:pt x="286176" y="399017"/>
                  </a:lnTo>
                  <a:lnTo>
                    <a:pt x="311243" y="394429"/>
                  </a:lnTo>
                  <a:lnTo>
                    <a:pt x="331743" y="378351"/>
                  </a:lnTo>
                  <a:lnTo>
                    <a:pt x="370157" y="324902"/>
                  </a:lnTo>
                  <a:lnTo>
                    <a:pt x="403339" y="261619"/>
                  </a:lnTo>
                  <a:lnTo>
                    <a:pt x="424154" y="208967"/>
                  </a:lnTo>
                  <a:lnTo>
                    <a:pt x="445826" y="152381"/>
                  </a:lnTo>
                  <a:lnTo>
                    <a:pt x="465704" y="98743"/>
                  </a:lnTo>
                  <a:lnTo>
                    <a:pt x="486225" y="38105"/>
                  </a:lnTo>
                  <a:lnTo>
                    <a:pt x="497877" y="803"/>
                  </a:lnTo>
                  <a:lnTo>
                    <a:pt x="500374" y="0"/>
                  </a:lnTo>
                  <a:lnTo>
                    <a:pt x="504382" y="49146"/>
                  </a:lnTo>
                  <a:lnTo>
                    <a:pt x="501957" y="100000"/>
                  </a:lnTo>
                  <a:lnTo>
                    <a:pt x="496246" y="159106"/>
                  </a:lnTo>
                  <a:lnTo>
                    <a:pt x="495257" y="207321"/>
                  </a:lnTo>
                  <a:lnTo>
                    <a:pt x="494922" y="268779"/>
                  </a:lnTo>
                  <a:lnTo>
                    <a:pt x="494864" y="318845"/>
                  </a:lnTo>
                  <a:lnTo>
                    <a:pt x="494847" y="370724"/>
                  </a:lnTo>
                  <a:lnTo>
                    <a:pt x="494842" y="423141"/>
                  </a:lnTo>
                  <a:lnTo>
                    <a:pt x="494841" y="474546"/>
                  </a:lnTo>
                  <a:lnTo>
                    <a:pt x="494840" y="537550"/>
                  </a:lnTo>
                  <a:lnTo>
                    <a:pt x="494840" y="600385"/>
                  </a:lnTo>
                  <a:lnTo>
                    <a:pt x="494840" y="657857"/>
                  </a:lnTo>
                  <a:lnTo>
                    <a:pt x="494840" y="717389"/>
                  </a:lnTo>
                  <a:lnTo>
                    <a:pt x="494840" y="779538"/>
                  </a:lnTo>
                  <a:lnTo>
                    <a:pt x="494840" y="841651"/>
                  </a:lnTo>
                  <a:lnTo>
                    <a:pt x="494840" y="861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59130" y="1421347"/>
              <a:ext cx="189348" cy="275906"/>
            </a:xfrm>
            <a:custGeom>
              <a:avLst/>
              <a:gdLst/>
              <a:ahLst/>
              <a:cxnLst/>
              <a:rect l="0" t="0" r="0" b="0"/>
              <a:pathLst>
                <a:path w="189348" h="275906">
                  <a:moveTo>
                    <a:pt x="20891" y="0"/>
                  </a:moveTo>
                  <a:lnTo>
                    <a:pt x="4102" y="56214"/>
                  </a:lnTo>
                  <a:lnTo>
                    <a:pt x="676" y="114786"/>
                  </a:lnTo>
                  <a:lnTo>
                    <a:pt x="0" y="171762"/>
                  </a:lnTo>
                  <a:lnTo>
                    <a:pt x="2206" y="226907"/>
                  </a:lnTo>
                  <a:lnTo>
                    <a:pt x="11026" y="250586"/>
                  </a:lnTo>
                  <a:lnTo>
                    <a:pt x="25865" y="266569"/>
                  </a:lnTo>
                  <a:lnTo>
                    <a:pt x="34735" y="272469"/>
                  </a:lnTo>
                  <a:lnTo>
                    <a:pt x="57069" y="275905"/>
                  </a:lnTo>
                  <a:lnTo>
                    <a:pt x="80254" y="272363"/>
                  </a:lnTo>
                  <a:lnTo>
                    <a:pt x="98357" y="262990"/>
                  </a:lnTo>
                  <a:lnTo>
                    <a:pt x="121703" y="233381"/>
                  </a:lnTo>
                  <a:lnTo>
                    <a:pt x="150552" y="181454"/>
                  </a:lnTo>
                  <a:lnTo>
                    <a:pt x="175661" y="123017"/>
                  </a:lnTo>
                  <a:lnTo>
                    <a:pt x="185291" y="72714"/>
                  </a:lnTo>
                  <a:lnTo>
                    <a:pt x="188145" y="30123"/>
                  </a:lnTo>
                  <a:lnTo>
                    <a:pt x="1893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16933" y="1031792"/>
              <a:ext cx="21057" cy="663297"/>
            </a:xfrm>
            <a:custGeom>
              <a:avLst/>
              <a:gdLst/>
              <a:ahLst/>
              <a:cxnLst/>
              <a:rect l="0" t="0" r="0" b="0"/>
              <a:pathLst>
                <a:path w="21057" h="663297">
                  <a:moveTo>
                    <a:pt x="21056" y="0"/>
                  </a:moveTo>
                  <a:lnTo>
                    <a:pt x="15467" y="16768"/>
                  </a:lnTo>
                  <a:lnTo>
                    <a:pt x="18739" y="66960"/>
                  </a:lnTo>
                  <a:lnTo>
                    <a:pt x="20027" y="111259"/>
                  </a:lnTo>
                  <a:lnTo>
                    <a:pt x="20751" y="166457"/>
                  </a:lnTo>
                  <a:lnTo>
                    <a:pt x="20966" y="218037"/>
                  </a:lnTo>
                  <a:lnTo>
                    <a:pt x="21030" y="270364"/>
                  </a:lnTo>
                  <a:lnTo>
                    <a:pt x="21051" y="333212"/>
                  </a:lnTo>
                  <a:lnTo>
                    <a:pt x="21055" y="382349"/>
                  </a:lnTo>
                  <a:lnTo>
                    <a:pt x="17936" y="441467"/>
                  </a:lnTo>
                  <a:lnTo>
                    <a:pt x="11991" y="498205"/>
                  </a:lnTo>
                  <a:lnTo>
                    <a:pt x="10962" y="551599"/>
                  </a:lnTo>
                  <a:lnTo>
                    <a:pt x="3378" y="608477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96395" y="1021264"/>
              <a:ext cx="20604" cy="642239"/>
            </a:xfrm>
            <a:custGeom>
              <a:avLst/>
              <a:gdLst/>
              <a:ahLst/>
              <a:cxnLst/>
              <a:rect l="0" t="0" r="0" b="0"/>
              <a:pathLst>
                <a:path w="20604" h="642239">
                  <a:moveTo>
                    <a:pt x="10092" y="0"/>
                  </a:moveTo>
                  <a:lnTo>
                    <a:pt x="18426" y="48931"/>
                  </a:lnTo>
                  <a:lnTo>
                    <a:pt x="20187" y="108061"/>
                  </a:lnTo>
                  <a:lnTo>
                    <a:pt x="20535" y="165971"/>
                  </a:lnTo>
                  <a:lnTo>
                    <a:pt x="20603" y="229403"/>
                  </a:lnTo>
                  <a:lnTo>
                    <a:pt x="15028" y="287339"/>
                  </a:lnTo>
                  <a:lnTo>
                    <a:pt x="11067" y="345014"/>
                  </a:lnTo>
                  <a:lnTo>
                    <a:pt x="10284" y="408399"/>
                  </a:lnTo>
                  <a:lnTo>
                    <a:pt x="4540" y="466326"/>
                  </a:lnTo>
                  <a:lnTo>
                    <a:pt x="1038" y="519926"/>
                  </a:lnTo>
                  <a:lnTo>
                    <a:pt x="0" y="574672"/>
                  </a:lnTo>
                  <a:lnTo>
                    <a:pt x="7954" y="630914"/>
                  </a:lnTo>
                  <a:lnTo>
                    <a:pt x="10092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748559" y="1305533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26976" y="0"/>
                  </a:lnTo>
                  <a:lnTo>
                    <a:pt x="267489" y="5589"/>
                  </a:lnTo>
                  <a:lnTo>
                    <a:pt x="210028" y="10723"/>
                  </a:lnTo>
                  <a:lnTo>
                    <a:pt x="147759" y="18645"/>
                  </a:lnTo>
                  <a:lnTo>
                    <a:pt x="86675" y="28401"/>
                  </a:lnTo>
                  <a:lnTo>
                    <a:pt x="29166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48642" y="1537160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90756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6570" y="1383933"/>
              <a:ext cx="254777" cy="592235"/>
            </a:xfrm>
            <a:custGeom>
              <a:avLst/>
              <a:gdLst/>
              <a:ahLst/>
              <a:cxnLst/>
              <a:rect l="0" t="0" r="0" b="0"/>
              <a:pathLst>
                <a:path w="254777" h="592235">
                  <a:moveTo>
                    <a:pt x="0" y="163756"/>
                  </a:moveTo>
                  <a:lnTo>
                    <a:pt x="14654" y="218897"/>
                  </a:lnTo>
                  <a:lnTo>
                    <a:pt x="27028" y="278200"/>
                  </a:lnTo>
                  <a:lnTo>
                    <a:pt x="31405" y="332586"/>
                  </a:lnTo>
                  <a:lnTo>
                    <a:pt x="38421" y="382885"/>
                  </a:lnTo>
                  <a:lnTo>
                    <a:pt x="40472" y="425313"/>
                  </a:lnTo>
                  <a:lnTo>
                    <a:pt x="41384" y="468346"/>
                  </a:lnTo>
                  <a:lnTo>
                    <a:pt x="41897" y="525796"/>
                  </a:lnTo>
                  <a:lnTo>
                    <a:pt x="42071" y="587130"/>
                  </a:lnTo>
                  <a:lnTo>
                    <a:pt x="40915" y="592234"/>
                  </a:lnTo>
                  <a:lnTo>
                    <a:pt x="38975" y="590958"/>
                  </a:lnTo>
                  <a:lnTo>
                    <a:pt x="30655" y="560566"/>
                  </a:lnTo>
                  <a:lnTo>
                    <a:pt x="23900" y="507107"/>
                  </a:lnTo>
                  <a:lnTo>
                    <a:pt x="21900" y="453053"/>
                  </a:lnTo>
                  <a:lnTo>
                    <a:pt x="15634" y="398455"/>
                  </a:lnTo>
                  <a:lnTo>
                    <a:pt x="11537" y="341961"/>
                  </a:lnTo>
                  <a:lnTo>
                    <a:pt x="10827" y="279858"/>
                  </a:lnTo>
                  <a:lnTo>
                    <a:pt x="10617" y="216484"/>
                  </a:lnTo>
                  <a:lnTo>
                    <a:pt x="11724" y="155592"/>
                  </a:lnTo>
                  <a:lnTo>
                    <a:pt x="21987" y="95029"/>
                  </a:lnTo>
                  <a:lnTo>
                    <a:pt x="30829" y="70040"/>
                  </a:lnTo>
                  <a:lnTo>
                    <a:pt x="55538" y="32003"/>
                  </a:lnTo>
                  <a:lnTo>
                    <a:pt x="74986" y="13172"/>
                  </a:lnTo>
                  <a:lnTo>
                    <a:pt x="101567" y="3243"/>
                  </a:lnTo>
                  <a:lnTo>
                    <a:pt x="130539" y="0"/>
                  </a:lnTo>
                  <a:lnTo>
                    <a:pt x="155113" y="2458"/>
                  </a:lnTo>
                  <a:lnTo>
                    <a:pt x="174614" y="10569"/>
                  </a:lnTo>
                  <a:lnTo>
                    <a:pt x="211786" y="40430"/>
                  </a:lnTo>
                  <a:lnTo>
                    <a:pt x="236926" y="81071"/>
                  </a:lnTo>
                  <a:lnTo>
                    <a:pt x="253604" y="130158"/>
                  </a:lnTo>
                  <a:lnTo>
                    <a:pt x="254776" y="176158"/>
                  </a:lnTo>
                  <a:lnTo>
                    <a:pt x="242125" y="213834"/>
                  </a:lnTo>
                  <a:lnTo>
                    <a:pt x="217969" y="241635"/>
                  </a:lnTo>
                  <a:lnTo>
                    <a:pt x="182997" y="264690"/>
                  </a:lnTo>
                  <a:lnTo>
                    <a:pt x="142998" y="275161"/>
                  </a:lnTo>
                  <a:lnTo>
                    <a:pt x="82941" y="278989"/>
                  </a:lnTo>
                  <a:lnTo>
                    <a:pt x="63171" y="279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64538" y="1105492"/>
              <a:ext cx="31587" cy="621182"/>
            </a:xfrm>
            <a:custGeom>
              <a:avLst/>
              <a:gdLst/>
              <a:ahLst/>
              <a:cxnLst/>
              <a:rect l="0" t="0" r="0" b="0"/>
              <a:pathLst>
                <a:path w="31587" h="621182">
                  <a:moveTo>
                    <a:pt x="31586" y="0"/>
                  </a:moveTo>
                  <a:lnTo>
                    <a:pt x="31586" y="49263"/>
                  </a:lnTo>
                  <a:lnTo>
                    <a:pt x="30416" y="98174"/>
                  </a:lnTo>
                  <a:lnTo>
                    <a:pt x="23253" y="157216"/>
                  </a:lnTo>
                  <a:lnTo>
                    <a:pt x="21491" y="219528"/>
                  </a:lnTo>
                  <a:lnTo>
                    <a:pt x="21143" y="280926"/>
                  </a:lnTo>
                  <a:lnTo>
                    <a:pt x="21083" y="329812"/>
                  </a:lnTo>
                  <a:lnTo>
                    <a:pt x="21062" y="388845"/>
                  </a:lnTo>
                  <a:lnTo>
                    <a:pt x="15469" y="445566"/>
                  </a:lnTo>
                  <a:lnTo>
                    <a:pt x="11993" y="498957"/>
                  </a:lnTo>
                  <a:lnTo>
                    <a:pt x="3582" y="555834"/>
                  </a:lnTo>
                  <a:lnTo>
                    <a:pt x="707" y="601557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48767" y="1537160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0"/>
                  </a:moveTo>
                  <a:lnTo>
                    <a:pt x="35916" y="55045"/>
                  </a:lnTo>
                  <a:lnTo>
                    <a:pt x="70298" y="114512"/>
                  </a:lnTo>
                  <a:lnTo>
                    <a:pt x="98287" y="155331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80352" y="1516103"/>
              <a:ext cx="242156" cy="515898"/>
            </a:xfrm>
            <a:custGeom>
              <a:avLst/>
              <a:gdLst/>
              <a:ahLst/>
              <a:cxnLst/>
              <a:rect l="0" t="0" r="0" b="0"/>
              <a:pathLst>
                <a:path w="242156" h="515898">
                  <a:moveTo>
                    <a:pt x="242155" y="0"/>
                  </a:moveTo>
                  <a:lnTo>
                    <a:pt x="226514" y="17981"/>
                  </a:lnTo>
                  <a:lnTo>
                    <a:pt x="202548" y="74354"/>
                  </a:lnTo>
                  <a:lnTo>
                    <a:pt x="165720" y="136928"/>
                  </a:lnTo>
                  <a:lnTo>
                    <a:pt x="138864" y="189521"/>
                  </a:lnTo>
                  <a:lnTo>
                    <a:pt x="113175" y="240034"/>
                  </a:lnTo>
                  <a:lnTo>
                    <a:pt x="86235" y="303430"/>
                  </a:lnTo>
                  <a:lnTo>
                    <a:pt x="66600" y="355471"/>
                  </a:lnTo>
                  <a:lnTo>
                    <a:pt x="44525" y="407692"/>
                  </a:lnTo>
                  <a:lnTo>
                    <a:pt x="24884" y="462870"/>
                  </a:lnTo>
                  <a:lnTo>
                    <a:pt x="10591" y="49905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07297" y="1579274"/>
              <a:ext cx="20496" cy="252685"/>
            </a:xfrm>
            <a:custGeom>
              <a:avLst/>
              <a:gdLst/>
              <a:ahLst/>
              <a:cxnLst/>
              <a:rect l="0" t="0" r="0" b="0"/>
              <a:pathLst>
                <a:path w="20496" h="252685">
                  <a:moveTo>
                    <a:pt x="20495" y="0"/>
                  </a:moveTo>
                  <a:lnTo>
                    <a:pt x="5841" y="49552"/>
                  </a:lnTo>
                  <a:lnTo>
                    <a:pt x="1335" y="100080"/>
                  </a:lnTo>
                  <a:lnTo>
                    <a:pt x="0" y="153915"/>
                  </a:lnTo>
                  <a:lnTo>
                    <a:pt x="7955" y="213764"/>
                  </a:lnTo>
                  <a:lnTo>
                    <a:pt x="2049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59378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64663" y="1524764"/>
              <a:ext cx="210571" cy="317724"/>
            </a:xfrm>
            <a:custGeom>
              <a:avLst/>
              <a:gdLst/>
              <a:ahLst/>
              <a:cxnLst/>
              <a:rect l="0" t="0" r="0" b="0"/>
              <a:pathLst>
                <a:path w="210571" h="317724">
                  <a:moveTo>
                    <a:pt x="0" y="75567"/>
                  </a:moveTo>
                  <a:lnTo>
                    <a:pt x="14654" y="136297"/>
                  </a:lnTo>
                  <a:lnTo>
                    <a:pt x="19159" y="188188"/>
                  </a:lnTo>
                  <a:lnTo>
                    <a:pt x="20495" y="246197"/>
                  </a:lnTo>
                  <a:lnTo>
                    <a:pt x="19776" y="303680"/>
                  </a:lnTo>
                  <a:lnTo>
                    <a:pt x="17863" y="304852"/>
                  </a:lnTo>
                  <a:lnTo>
                    <a:pt x="15418" y="302123"/>
                  </a:lnTo>
                  <a:lnTo>
                    <a:pt x="4259" y="254546"/>
                  </a:lnTo>
                  <a:lnTo>
                    <a:pt x="2432" y="202298"/>
                  </a:lnTo>
                  <a:lnTo>
                    <a:pt x="8582" y="142064"/>
                  </a:lnTo>
                  <a:lnTo>
                    <a:pt x="13072" y="87081"/>
                  </a:lnTo>
                  <a:lnTo>
                    <a:pt x="24930" y="39984"/>
                  </a:lnTo>
                  <a:lnTo>
                    <a:pt x="30658" y="27279"/>
                  </a:lnTo>
                  <a:lnTo>
                    <a:pt x="46381" y="10042"/>
                  </a:lnTo>
                  <a:lnTo>
                    <a:pt x="55487" y="3808"/>
                  </a:lnTo>
                  <a:lnTo>
                    <a:pt x="81203" y="0"/>
                  </a:lnTo>
                  <a:lnTo>
                    <a:pt x="108620" y="3377"/>
                  </a:lnTo>
                  <a:lnTo>
                    <a:pt x="137209" y="18433"/>
                  </a:lnTo>
                  <a:lnTo>
                    <a:pt x="160497" y="40051"/>
                  </a:lnTo>
                  <a:lnTo>
                    <a:pt x="190819" y="95875"/>
                  </a:lnTo>
                  <a:lnTo>
                    <a:pt x="205456" y="156571"/>
                  </a:lnTo>
                  <a:lnTo>
                    <a:pt x="209055" y="212262"/>
                  </a:lnTo>
                  <a:lnTo>
                    <a:pt x="210271" y="274187"/>
                  </a:lnTo>
                  <a:lnTo>
                    <a:pt x="210570" y="317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06777" y="1552076"/>
              <a:ext cx="546867" cy="606266"/>
            </a:xfrm>
            <a:custGeom>
              <a:avLst/>
              <a:gdLst/>
              <a:ahLst/>
              <a:cxnLst/>
              <a:rect l="0" t="0" r="0" b="0"/>
              <a:pathLst>
                <a:path w="546867" h="606266">
                  <a:moveTo>
                    <a:pt x="463254" y="237768"/>
                  </a:moveTo>
                  <a:lnTo>
                    <a:pt x="492562" y="188216"/>
                  </a:lnTo>
                  <a:lnTo>
                    <a:pt x="501574" y="148867"/>
                  </a:lnTo>
                  <a:lnTo>
                    <a:pt x="498655" y="107572"/>
                  </a:lnTo>
                  <a:lnTo>
                    <a:pt x="484792" y="71290"/>
                  </a:lnTo>
                  <a:lnTo>
                    <a:pt x="436375" y="11904"/>
                  </a:lnTo>
                  <a:lnTo>
                    <a:pt x="415433" y="2853"/>
                  </a:lnTo>
                  <a:lnTo>
                    <a:pt x="390528" y="0"/>
                  </a:lnTo>
                  <a:lnTo>
                    <a:pt x="351368" y="6141"/>
                  </a:lnTo>
                  <a:lnTo>
                    <a:pt x="328129" y="16280"/>
                  </a:lnTo>
                  <a:lnTo>
                    <a:pt x="309222" y="34824"/>
                  </a:lnTo>
                  <a:lnTo>
                    <a:pt x="283609" y="79267"/>
                  </a:lnTo>
                  <a:lnTo>
                    <a:pt x="271075" y="122434"/>
                  </a:lnTo>
                  <a:lnTo>
                    <a:pt x="271131" y="166680"/>
                  </a:lnTo>
                  <a:lnTo>
                    <a:pt x="284146" y="209426"/>
                  </a:lnTo>
                  <a:lnTo>
                    <a:pt x="302542" y="231411"/>
                  </a:lnTo>
                  <a:lnTo>
                    <a:pt x="336087" y="253822"/>
                  </a:lnTo>
                  <a:lnTo>
                    <a:pt x="359942" y="262450"/>
                  </a:lnTo>
                  <a:lnTo>
                    <a:pt x="390042" y="266285"/>
                  </a:lnTo>
                  <a:lnTo>
                    <a:pt x="413557" y="261751"/>
                  </a:lnTo>
                  <a:lnTo>
                    <a:pt x="439950" y="246044"/>
                  </a:lnTo>
                  <a:lnTo>
                    <a:pt x="447718" y="239776"/>
                  </a:lnTo>
                  <a:lnTo>
                    <a:pt x="459469" y="220333"/>
                  </a:lnTo>
                  <a:lnTo>
                    <a:pt x="476544" y="175313"/>
                  </a:lnTo>
                  <a:lnTo>
                    <a:pt x="480303" y="173904"/>
                  </a:lnTo>
                  <a:lnTo>
                    <a:pt x="483979" y="178814"/>
                  </a:lnTo>
                  <a:lnTo>
                    <a:pt x="501815" y="232474"/>
                  </a:lnTo>
                  <a:lnTo>
                    <a:pt x="512374" y="289102"/>
                  </a:lnTo>
                  <a:lnTo>
                    <a:pt x="526422" y="351937"/>
                  </a:lnTo>
                  <a:lnTo>
                    <a:pt x="536952" y="401447"/>
                  </a:lnTo>
                  <a:lnTo>
                    <a:pt x="544362" y="457451"/>
                  </a:lnTo>
                  <a:lnTo>
                    <a:pt x="546557" y="507970"/>
                  </a:lnTo>
                  <a:lnTo>
                    <a:pt x="546866" y="523188"/>
                  </a:lnTo>
                  <a:lnTo>
                    <a:pt x="537850" y="549455"/>
                  </a:lnTo>
                  <a:lnTo>
                    <a:pt x="530532" y="561373"/>
                  </a:lnTo>
                  <a:lnTo>
                    <a:pt x="509923" y="577734"/>
                  </a:lnTo>
                  <a:lnTo>
                    <a:pt x="483996" y="587736"/>
                  </a:lnTo>
                  <a:lnTo>
                    <a:pt x="438854" y="592196"/>
                  </a:lnTo>
                  <a:lnTo>
                    <a:pt x="387854" y="583816"/>
                  </a:lnTo>
                  <a:lnTo>
                    <a:pt x="337578" y="574267"/>
                  </a:lnTo>
                  <a:lnTo>
                    <a:pt x="280177" y="567149"/>
                  </a:lnTo>
                  <a:lnTo>
                    <a:pt x="218860" y="564744"/>
                  </a:lnTo>
                  <a:lnTo>
                    <a:pt x="160519" y="565438"/>
                  </a:lnTo>
                  <a:lnTo>
                    <a:pt x="112162" y="572591"/>
                  </a:lnTo>
                  <a:lnTo>
                    <a:pt x="56427" y="585489"/>
                  </a:lnTo>
                  <a:lnTo>
                    <a:pt x="0" y="606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42528" y="2253098"/>
            <a:ext cx="2701012" cy="1210778"/>
            <a:chOff x="2042528" y="2253098"/>
            <a:chExt cx="2701012" cy="1210778"/>
          </a:xfrm>
        </p:grpSpPr>
        <p:sp>
          <p:nvSpPr>
            <p:cNvPr id="22" name="Freeform 21"/>
            <p:cNvSpPr/>
            <p:nvPr/>
          </p:nvSpPr>
          <p:spPr>
            <a:xfrm>
              <a:off x="2368911" y="2400497"/>
              <a:ext cx="10096" cy="452726"/>
            </a:xfrm>
            <a:custGeom>
              <a:avLst/>
              <a:gdLst/>
              <a:ahLst/>
              <a:cxnLst/>
              <a:rect l="0" t="0" r="0" b="0"/>
              <a:pathLst>
                <a:path w="10096" h="452726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0" y="224339"/>
                  </a:lnTo>
                  <a:lnTo>
                    <a:pt x="5590" y="283410"/>
                  </a:lnTo>
                  <a:lnTo>
                    <a:pt x="9065" y="341597"/>
                  </a:lnTo>
                  <a:lnTo>
                    <a:pt x="10095" y="39588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74114" y="2253098"/>
              <a:ext cx="642239" cy="315856"/>
            </a:xfrm>
            <a:custGeom>
              <a:avLst/>
              <a:gdLst/>
              <a:ahLst/>
              <a:cxnLst/>
              <a:rect l="0" t="0" r="0" b="0"/>
              <a:pathLst>
                <a:path w="642239" h="315856">
                  <a:moveTo>
                    <a:pt x="642238" y="0"/>
                  </a:moveTo>
                  <a:lnTo>
                    <a:pt x="583621" y="29309"/>
                  </a:lnTo>
                  <a:lnTo>
                    <a:pt x="527024" y="60214"/>
                  </a:lnTo>
                  <a:lnTo>
                    <a:pt x="466625" y="87565"/>
                  </a:lnTo>
                  <a:lnTo>
                    <a:pt x="405466" y="113899"/>
                  </a:lnTo>
                  <a:lnTo>
                    <a:pt x="349457" y="133460"/>
                  </a:lnTo>
                  <a:lnTo>
                    <a:pt x="286401" y="155521"/>
                  </a:lnTo>
                  <a:lnTo>
                    <a:pt x="228538" y="177079"/>
                  </a:lnTo>
                  <a:lnTo>
                    <a:pt x="174388" y="203868"/>
                  </a:lnTo>
                  <a:lnTo>
                    <a:pt x="119916" y="238688"/>
                  </a:lnTo>
                  <a:lnTo>
                    <a:pt x="63711" y="273746"/>
                  </a:lnTo>
                  <a:lnTo>
                    <a:pt x="9406" y="3096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05699" y="2779523"/>
              <a:ext cx="473783" cy="231628"/>
            </a:xfrm>
            <a:custGeom>
              <a:avLst/>
              <a:gdLst/>
              <a:ahLst/>
              <a:cxnLst/>
              <a:rect l="0" t="0" r="0" b="0"/>
              <a:pathLst>
                <a:path w="473783" h="231628">
                  <a:moveTo>
                    <a:pt x="473782" y="0"/>
                  </a:moveTo>
                  <a:lnTo>
                    <a:pt x="410355" y="19128"/>
                  </a:lnTo>
                  <a:lnTo>
                    <a:pt x="357935" y="44214"/>
                  </a:lnTo>
                  <a:lnTo>
                    <a:pt x="307443" y="67789"/>
                  </a:lnTo>
                  <a:lnTo>
                    <a:pt x="244052" y="101921"/>
                  </a:lnTo>
                  <a:lnTo>
                    <a:pt x="184740" y="134837"/>
                  </a:lnTo>
                  <a:lnTo>
                    <a:pt x="125923" y="170015"/>
                  </a:lnTo>
                  <a:lnTo>
                    <a:pt x="63134" y="20191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32124" y="2639584"/>
              <a:ext cx="221099" cy="231611"/>
            </a:xfrm>
            <a:custGeom>
              <a:avLst/>
              <a:gdLst/>
              <a:ahLst/>
              <a:cxnLst/>
              <a:rect l="0" t="0" r="0" b="0"/>
              <a:pathLst>
                <a:path w="221099" h="231611">
                  <a:moveTo>
                    <a:pt x="0" y="87296"/>
                  </a:moveTo>
                  <a:lnTo>
                    <a:pt x="8333" y="124775"/>
                  </a:lnTo>
                  <a:lnTo>
                    <a:pt x="10095" y="181787"/>
                  </a:lnTo>
                  <a:lnTo>
                    <a:pt x="10400" y="226558"/>
                  </a:lnTo>
                  <a:lnTo>
                    <a:pt x="11613" y="231610"/>
                  </a:lnTo>
                  <a:lnTo>
                    <a:pt x="13591" y="230299"/>
                  </a:lnTo>
                  <a:lnTo>
                    <a:pt x="16080" y="224745"/>
                  </a:lnTo>
                  <a:lnTo>
                    <a:pt x="12068" y="169290"/>
                  </a:lnTo>
                  <a:lnTo>
                    <a:pt x="16422" y="114931"/>
                  </a:lnTo>
                  <a:lnTo>
                    <a:pt x="31900" y="56577"/>
                  </a:lnTo>
                  <a:lnTo>
                    <a:pt x="39914" y="36209"/>
                  </a:lnTo>
                  <a:lnTo>
                    <a:pt x="51275" y="19357"/>
                  </a:lnTo>
                  <a:lnTo>
                    <a:pt x="67242" y="7188"/>
                  </a:lnTo>
                  <a:lnTo>
                    <a:pt x="76414" y="2306"/>
                  </a:lnTo>
                  <a:lnTo>
                    <a:pt x="99082" y="0"/>
                  </a:lnTo>
                  <a:lnTo>
                    <a:pt x="146174" y="8051"/>
                  </a:lnTo>
                  <a:lnTo>
                    <a:pt x="164792" y="20491"/>
                  </a:lnTo>
                  <a:lnTo>
                    <a:pt x="179696" y="37718"/>
                  </a:lnTo>
                  <a:lnTo>
                    <a:pt x="198795" y="80493"/>
                  </a:lnTo>
                  <a:lnTo>
                    <a:pt x="216255" y="140213"/>
                  </a:lnTo>
                  <a:lnTo>
                    <a:pt x="221098" y="20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43711" y="2400497"/>
              <a:ext cx="30611" cy="452726"/>
            </a:xfrm>
            <a:custGeom>
              <a:avLst/>
              <a:gdLst/>
              <a:ahLst/>
              <a:cxnLst/>
              <a:rect l="0" t="0" r="0" b="0"/>
              <a:pathLst>
                <a:path w="30611" h="452726">
                  <a:moveTo>
                    <a:pt x="9553" y="0"/>
                  </a:moveTo>
                  <a:lnTo>
                    <a:pt x="3964" y="62092"/>
                  </a:lnTo>
                  <a:lnTo>
                    <a:pt x="0" y="113478"/>
                  </a:lnTo>
                  <a:lnTo>
                    <a:pt x="2337" y="165568"/>
                  </a:lnTo>
                  <a:lnTo>
                    <a:pt x="8128" y="215589"/>
                  </a:lnTo>
                  <a:lnTo>
                    <a:pt x="9131" y="273408"/>
                  </a:lnTo>
                  <a:lnTo>
                    <a:pt x="16705" y="335026"/>
                  </a:lnTo>
                  <a:lnTo>
                    <a:pt x="22534" y="397977"/>
                  </a:lnTo>
                  <a:lnTo>
                    <a:pt x="3061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47979" y="2579481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3" y="5590"/>
                  </a:lnTo>
                  <a:lnTo>
                    <a:pt x="164243" y="17959"/>
                  </a:lnTo>
                  <a:lnTo>
                    <a:pt x="102720" y="31667"/>
                  </a:lnTo>
                  <a:lnTo>
                    <a:pt x="40178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00663" y="2552299"/>
              <a:ext cx="247857" cy="251606"/>
            </a:xfrm>
            <a:custGeom>
              <a:avLst/>
              <a:gdLst/>
              <a:ahLst/>
              <a:cxnLst/>
              <a:rect l="0" t="0" r="0" b="0"/>
              <a:pathLst>
                <a:path w="247857" h="251606">
                  <a:moveTo>
                    <a:pt x="0" y="153524"/>
                  </a:moveTo>
                  <a:lnTo>
                    <a:pt x="58617" y="144459"/>
                  </a:lnTo>
                  <a:lnTo>
                    <a:pt x="112791" y="136049"/>
                  </a:lnTo>
                  <a:lnTo>
                    <a:pt x="153392" y="131189"/>
                  </a:lnTo>
                  <a:lnTo>
                    <a:pt x="209973" y="108888"/>
                  </a:lnTo>
                  <a:lnTo>
                    <a:pt x="236389" y="92076"/>
                  </a:lnTo>
                  <a:lnTo>
                    <a:pt x="245442" y="72792"/>
                  </a:lnTo>
                  <a:lnTo>
                    <a:pt x="247856" y="61098"/>
                  </a:lnTo>
                  <a:lnTo>
                    <a:pt x="247125" y="50963"/>
                  </a:lnTo>
                  <a:lnTo>
                    <a:pt x="240075" y="33462"/>
                  </a:lnTo>
                  <a:lnTo>
                    <a:pt x="222903" y="17885"/>
                  </a:lnTo>
                  <a:lnTo>
                    <a:pt x="199674" y="5503"/>
                  </a:lnTo>
                  <a:lnTo>
                    <a:pt x="173752" y="0"/>
                  </a:lnTo>
                  <a:lnTo>
                    <a:pt x="138439" y="2491"/>
                  </a:lnTo>
                  <a:lnTo>
                    <a:pt x="95066" y="14983"/>
                  </a:lnTo>
                  <a:lnTo>
                    <a:pt x="73837" y="26050"/>
                  </a:lnTo>
                  <a:lnTo>
                    <a:pt x="58943" y="45006"/>
                  </a:lnTo>
                  <a:lnTo>
                    <a:pt x="35924" y="100456"/>
                  </a:lnTo>
                  <a:lnTo>
                    <a:pt x="28444" y="121750"/>
                  </a:lnTo>
                  <a:lnTo>
                    <a:pt x="28835" y="159058"/>
                  </a:lnTo>
                  <a:lnTo>
                    <a:pt x="36602" y="179770"/>
                  </a:lnTo>
                  <a:lnTo>
                    <a:pt x="81012" y="233930"/>
                  </a:lnTo>
                  <a:lnTo>
                    <a:pt x="107452" y="249618"/>
                  </a:lnTo>
                  <a:lnTo>
                    <a:pt x="133544" y="251605"/>
                  </a:lnTo>
                  <a:lnTo>
                    <a:pt x="189513" y="248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11233" y="2544217"/>
              <a:ext cx="357915" cy="483077"/>
            </a:xfrm>
            <a:custGeom>
              <a:avLst/>
              <a:gdLst/>
              <a:ahLst/>
              <a:cxnLst/>
              <a:rect l="0" t="0" r="0" b="0"/>
              <a:pathLst>
                <a:path w="357915" h="483077">
                  <a:moveTo>
                    <a:pt x="273741" y="151078"/>
                  </a:moveTo>
                  <a:lnTo>
                    <a:pt x="284919" y="139899"/>
                  </a:lnTo>
                  <a:lnTo>
                    <a:pt x="297460" y="110591"/>
                  </a:lnTo>
                  <a:lnTo>
                    <a:pt x="297406" y="72271"/>
                  </a:lnTo>
                  <a:lnTo>
                    <a:pt x="284392" y="36871"/>
                  </a:lnTo>
                  <a:lnTo>
                    <a:pt x="269116" y="21161"/>
                  </a:lnTo>
                  <a:lnTo>
                    <a:pt x="230713" y="1543"/>
                  </a:lnTo>
                  <a:lnTo>
                    <a:pt x="207044" y="0"/>
                  </a:lnTo>
                  <a:lnTo>
                    <a:pt x="159311" y="8542"/>
                  </a:lnTo>
                  <a:lnTo>
                    <a:pt x="126752" y="23707"/>
                  </a:lnTo>
                  <a:lnTo>
                    <a:pt x="100467" y="48608"/>
                  </a:lnTo>
                  <a:lnTo>
                    <a:pt x="91445" y="71221"/>
                  </a:lnTo>
                  <a:lnTo>
                    <a:pt x="88606" y="96868"/>
                  </a:lnTo>
                  <a:lnTo>
                    <a:pt x="91243" y="123865"/>
                  </a:lnTo>
                  <a:lnTo>
                    <a:pt x="110483" y="165372"/>
                  </a:lnTo>
                  <a:lnTo>
                    <a:pt x="128652" y="183947"/>
                  </a:lnTo>
                  <a:lnTo>
                    <a:pt x="149596" y="194932"/>
                  </a:lnTo>
                  <a:lnTo>
                    <a:pt x="174502" y="199815"/>
                  </a:lnTo>
                  <a:lnTo>
                    <a:pt x="209242" y="196974"/>
                  </a:lnTo>
                  <a:lnTo>
                    <a:pt x="227916" y="188634"/>
                  </a:lnTo>
                  <a:lnTo>
                    <a:pt x="264559" y="158626"/>
                  </a:lnTo>
                  <a:lnTo>
                    <a:pt x="302782" y="103763"/>
                  </a:lnTo>
                  <a:lnTo>
                    <a:pt x="308310" y="103157"/>
                  </a:lnTo>
                  <a:lnTo>
                    <a:pt x="313164" y="107432"/>
                  </a:lnTo>
                  <a:lnTo>
                    <a:pt x="325586" y="135806"/>
                  </a:lnTo>
                  <a:lnTo>
                    <a:pt x="340264" y="187316"/>
                  </a:lnTo>
                  <a:lnTo>
                    <a:pt x="353258" y="237655"/>
                  </a:lnTo>
                  <a:lnTo>
                    <a:pt x="356573" y="291764"/>
                  </a:lnTo>
                  <a:lnTo>
                    <a:pt x="357555" y="351080"/>
                  </a:lnTo>
                  <a:lnTo>
                    <a:pt x="357846" y="405050"/>
                  </a:lnTo>
                  <a:lnTo>
                    <a:pt x="357914" y="436310"/>
                  </a:lnTo>
                  <a:lnTo>
                    <a:pt x="354423" y="448857"/>
                  </a:lnTo>
                  <a:lnTo>
                    <a:pt x="341185" y="469038"/>
                  </a:lnTo>
                  <a:lnTo>
                    <a:pt x="317364" y="479567"/>
                  </a:lnTo>
                  <a:lnTo>
                    <a:pt x="286110" y="483076"/>
                  </a:lnTo>
                  <a:lnTo>
                    <a:pt x="227883" y="478475"/>
                  </a:lnTo>
                  <a:lnTo>
                    <a:pt x="182779" y="472843"/>
                  </a:lnTo>
                  <a:lnTo>
                    <a:pt x="133705" y="463095"/>
                  </a:lnTo>
                  <a:lnTo>
                    <a:pt x="80170" y="458387"/>
                  </a:lnTo>
                  <a:lnTo>
                    <a:pt x="20688" y="456796"/>
                  </a:lnTo>
                  <a:lnTo>
                    <a:pt x="0" y="456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56526" y="2503613"/>
              <a:ext cx="227097" cy="273018"/>
            </a:xfrm>
            <a:custGeom>
              <a:avLst/>
              <a:gdLst/>
              <a:ahLst/>
              <a:cxnLst/>
              <a:rect l="0" t="0" r="0" b="0"/>
              <a:pathLst>
                <a:path w="227097" h="273018">
                  <a:moveTo>
                    <a:pt x="28489" y="96925"/>
                  </a:moveTo>
                  <a:lnTo>
                    <a:pt x="65967" y="105259"/>
                  </a:lnTo>
                  <a:lnTo>
                    <a:pt x="123805" y="114401"/>
                  </a:lnTo>
                  <a:lnTo>
                    <a:pt x="161886" y="115751"/>
                  </a:lnTo>
                  <a:lnTo>
                    <a:pt x="195916" y="108093"/>
                  </a:lnTo>
                  <a:lnTo>
                    <a:pt x="217545" y="97599"/>
                  </a:lnTo>
                  <a:lnTo>
                    <a:pt x="223547" y="88016"/>
                  </a:lnTo>
                  <a:lnTo>
                    <a:pt x="227096" y="61770"/>
                  </a:lnTo>
                  <a:lnTo>
                    <a:pt x="218534" y="36847"/>
                  </a:lnTo>
                  <a:lnTo>
                    <a:pt x="203031" y="16412"/>
                  </a:lnTo>
                  <a:lnTo>
                    <a:pt x="184442" y="3430"/>
                  </a:lnTo>
                  <a:lnTo>
                    <a:pt x="164482" y="0"/>
                  </a:lnTo>
                  <a:lnTo>
                    <a:pt x="117483" y="7330"/>
                  </a:lnTo>
                  <a:lnTo>
                    <a:pt x="82544" y="22285"/>
                  </a:lnTo>
                  <a:lnTo>
                    <a:pt x="40467" y="56705"/>
                  </a:lnTo>
                  <a:lnTo>
                    <a:pt x="17090" y="88128"/>
                  </a:lnTo>
                  <a:lnTo>
                    <a:pt x="3405" y="126554"/>
                  </a:lnTo>
                  <a:lnTo>
                    <a:pt x="0" y="166406"/>
                  </a:lnTo>
                  <a:lnTo>
                    <a:pt x="7050" y="200960"/>
                  </a:lnTo>
                  <a:lnTo>
                    <a:pt x="29800" y="240958"/>
                  </a:lnTo>
                  <a:lnTo>
                    <a:pt x="44280" y="255696"/>
                  </a:lnTo>
                  <a:lnTo>
                    <a:pt x="62413" y="266146"/>
                  </a:lnTo>
                  <a:lnTo>
                    <a:pt x="97942" y="273017"/>
                  </a:lnTo>
                  <a:lnTo>
                    <a:pt x="132516" y="269464"/>
                  </a:lnTo>
                  <a:lnTo>
                    <a:pt x="151153" y="260957"/>
                  </a:lnTo>
                  <a:lnTo>
                    <a:pt x="175888" y="244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69285" y="2484725"/>
              <a:ext cx="126342" cy="275138"/>
            </a:xfrm>
            <a:custGeom>
              <a:avLst/>
              <a:gdLst/>
              <a:ahLst/>
              <a:cxnLst/>
              <a:rect l="0" t="0" r="0" b="0"/>
              <a:pathLst>
                <a:path w="126342" h="275138">
                  <a:moveTo>
                    <a:pt x="0" y="126342"/>
                  </a:moveTo>
                  <a:lnTo>
                    <a:pt x="19128" y="180217"/>
                  </a:lnTo>
                  <a:lnTo>
                    <a:pt x="44214" y="237378"/>
                  </a:lnTo>
                  <a:lnTo>
                    <a:pt x="61323" y="272326"/>
                  </a:lnTo>
                  <a:lnTo>
                    <a:pt x="64279" y="275137"/>
                  </a:lnTo>
                  <a:lnTo>
                    <a:pt x="65079" y="272332"/>
                  </a:lnTo>
                  <a:lnTo>
                    <a:pt x="61679" y="256737"/>
                  </a:lnTo>
                  <a:lnTo>
                    <a:pt x="39563" y="200806"/>
                  </a:lnTo>
                  <a:lnTo>
                    <a:pt x="24756" y="149673"/>
                  </a:lnTo>
                  <a:lnTo>
                    <a:pt x="16433" y="109598"/>
                  </a:lnTo>
                  <a:lnTo>
                    <a:pt x="22916" y="64023"/>
                  </a:lnTo>
                  <a:lnTo>
                    <a:pt x="30072" y="43662"/>
                  </a:lnTo>
                  <a:lnTo>
                    <a:pt x="41051" y="26814"/>
                  </a:lnTo>
                  <a:lnTo>
                    <a:pt x="56849" y="14647"/>
                  </a:lnTo>
                  <a:lnTo>
                    <a:pt x="76739" y="6510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94324" y="2474197"/>
              <a:ext cx="249216" cy="357969"/>
            </a:xfrm>
            <a:custGeom>
              <a:avLst/>
              <a:gdLst/>
              <a:ahLst/>
              <a:cxnLst/>
              <a:rect l="0" t="0" r="0" b="0"/>
              <a:pathLst>
                <a:path w="249216" h="357969">
                  <a:moveTo>
                    <a:pt x="148743" y="0"/>
                  </a:moveTo>
                  <a:lnTo>
                    <a:pt x="90126" y="14654"/>
                  </a:lnTo>
                  <a:lnTo>
                    <a:pt x="38292" y="36603"/>
                  </a:lnTo>
                  <a:lnTo>
                    <a:pt x="19325" y="49803"/>
                  </a:lnTo>
                  <a:lnTo>
                    <a:pt x="6216" y="66588"/>
                  </a:lnTo>
                  <a:lnTo>
                    <a:pt x="1083" y="75977"/>
                  </a:lnTo>
                  <a:lnTo>
                    <a:pt x="0" y="85746"/>
                  </a:lnTo>
                  <a:lnTo>
                    <a:pt x="5036" y="105960"/>
                  </a:lnTo>
                  <a:lnTo>
                    <a:pt x="18193" y="120402"/>
                  </a:lnTo>
                  <a:lnTo>
                    <a:pt x="65348" y="143107"/>
                  </a:lnTo>
                  <a:lnTo>
                    <a:pt x="117267" y="161333"/>
                  </a:lnTo>
                  <a:lnTo>
                    <a:pt x="174934" y="176624"/>
                  </a:lnTo>
                  <a:lnTo>
                    <a:pt x="216035" y="195572"/>
                  </a:lnTo>
                  <a:lnTo>
                    <a:pt x="235583" y="213263"/>
                  </a:lnTo>
                  <a:lnTo>
                    <a:pt x="245830" y="235943"/>
                  </a:lnTo>
                  <a:lnTo>
                    <a:pt x="249215" y="260451"/>
                  </a:lnTo>
                  <a:lnTo>
                    <a:pt x="246819" y="283042"/>
                  </a:lnTo>
                  <a:lnTo>
                    <a:pt x="238736" y="301661"/>
                  </a:lnTo>
                  <a:lnTo>
                    <a:pt x="214483" y="332678"/>
                  </a:lnTo>
                  <a:lnTo>
                    <a:pt x="194728" y="340879"/>
                  </a:lnTo>
                  <a:lnTo>
                    <a:pt x="143918" y="351733"/>
                  </a:lnTo>
                  <a:lnTo>
                    <a:pt x="89991" y="356737"/>
                  </a:lnTo>
                  <a:lnTo>
                    <a:pt x="43458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42528" y="3169260"/>
              <a:ext cx="2568955" cy="294616"/>
            </a:xfrm>
            <a:custGeom>
              <a:avLst/>
              <a:gdLst/>
              <a:ahLst/>
              <a:cxnLst/>
              <a:rect l="0" t="0" r="0" b="0"/>
              <a:pathLst>
                <a:path w="2568955" h="294616">
                  <a:moveTo>
                    <a:pt x="2568954" y="178802"/>
                  </a:moveTo>
                  <a:lnTo>
                    <a:pt x="2519402" y="158558"/>
                  </a:lnTo>
                  <a:lnTo>
                    <a:pt x="2463284" y="144988"/>
                  </a:lnTo>
                  <a:lnTo>
                    <a:pt x="2400384" y="127968"/>
                  </a:lnTo>
                  <a:lnTo>
                    <a:pt x="2355214" y="117995"/>
                  </a:lnTo>
                  <a:lnTo>
                    <a:pt x="2309011" y="109663"/>
                  </a:lnTo>
                  <a:lnTo>
                    <a:pt x="2265081" y="102060"/>
                  </a:lnTo>
                  <a:lnTo>
                    <a:pt x="2219039" y="91662"/>
                  </a:lnTo>
                  <a:lnTo>
                    <a:pt x="2170111" y="80411"/>
                  </a:lnTo>
                  <a:lnTo>
                    <a:pt x="2117170" y="71512"/>
                  </a:lnTo>
                  <a:lnTo>
                    <a:pt x="2062444" y="63657"/>
                  </a:lnTo>
                  <a:lnTo>
                    <a:pt x="2006927" y="56266"/>
                  </a:lnTo>
                  <a:lnTo>
                    <a:pt x="1951056" y="49082"/>
                  </a:lnTo>
                  <a:lnTo>
                    <a:pt x="1891910" y="41990"/>
                  </a:lnTo>
                  <a:lnTo>
                    <a:pt x="1830528" y="34938"/>
                  </a:lnTo>
                  <a:lnTo>
                    <a:pt x="1768152" y="27905"/>
                  </a:lnTo>
                  <a:lnTo>
                    <a:pt x="1705334" y="20880"/>
                  </a:lnTo>
                  <a:lnTo>
                    <a:pt x="1673843" y="17368"/>
                  </a:lnTo>
                  <a:lnTo>
                    <a:pt x="1641151" y="13858"/>
                  </a:lnTo>
                  <a:lnTo>
                    <a:pt x="1607657" y="10347"/>
                  </a:lnTo>
                  <a:lnTo>
                    <a:pt x="1573629" y="6837"/>
                  </a:lnTo>
                  <a:lnTo>
                    <a:pt x="1539247" y="4497"/>
                  </a:lnTo>
                  <a:lnTo>
                    <a:pt x="1504626" y="2937"/>
                  </a:lnTo>
                  <a:lnTo>
                    <a:pt x="1469848" y="1897"/>
                  </a:lnTo>
                  <a:lnTo>
                    <a:pt x="1433794" y="1204"/>
                  </a:lnTo>
                  <a:lnTo>
                    <a:pt x="1396890" y="742"/>
                  </a:lnTo>
                  <a:lnTo>
                    <a:pt x="1359419" y="434"/>
                  </a:lnTo>
                  <a:lnTo>
                    <a:pt x="1321570" y="228"/>
                  </a:lnTo>
                  <a:lnTo>
                    <a:pt x="1283469" y="91"/>
                  </a:lnTo>
                  <a:lnTo>
                    <a:pt x="1245201" y="0"/>
                  </a:lnTo>
                  <a:lnTo>
                    <a:pt x="1206820" y="1109"/>
                  </a:lnTo>
                  <a:lnTo>
                    <a:pt x="1168365" y="3018"/>
                  </a:lnTo>
                  <a:lnTo>
                    <a:pt x="1129860" y="5461"/>
                  </a:lnTo>
                  <a:lnTo>
                    <a:pt x="1091322" y="8259"/>
                  </a:lnTo>
                  <a:lnTo>
                    <a:pt x="1052761" y="11294"/>
                  </a:lnTo>
                  <a:lnTo>
                    <a:pt x="1014186" y="14488"/>
                  </a:lnTo>
                  <a:lnTo>
                    <a:pt x="975601" y="18956"/>
                  </a:lnTo>
                  <a:lnTo>
                    <a:pt x="937010" y="24275"/>
                  </a:lnTo>
                  <a:lnTo>
                    <a:pt x="898414" y="30160"/>
                  </a:lnTo>
                  <a:lnTo>
                    <a:pt x="858646" y="36424"/>
                  </a:lnTo>
                  <a:lnTo>
                    <a:pt x="818096" y="42939"/>
                  </a:lnTo>
                  <a:lnTo>
                    <a:pt x="777024" y="49622"/>
                  </a:lnTo>
                  <a:lnTo>
                    <a:pt x="735605" y="57587"/>
                  </a:lnTo>
                  <a:lnTo>
                    <a:pt x="693954" y="66407"/>
                  </a:lnTo>
                  <a:lnTo>
                    <a:pt x="652149" y="75796"/>
                  </a:lnTo>
                  <a:lnTo>
                    <a:pt x="609071" y="86735"/>
                  </a:lnTo>
                  <a:lnTo>
                    <a:pt x="565145" y="98706"/>
                  </a:lnTo>
                  <a:lnTo>
                    <a:pt x="520653" y="111367"/>
                  </a:lnTo>
                  <a:lnTo>
                    <a:pt x="476953" y="124486"/>
                  </a:lnTo>
                  <a:lnTo>
                    <a:pt x="433782" y="137912"/>
                  </a:lnTo>
                  <a:lnTo>
                    <a:pt x="390964" y="151542"/>
                  </a:lnTo>
                  <a:lnTo>
                    <a:pt x="347210" y="166478"/>
                  </a:lnTo>
                  <a:lnTo>
                    <a:pt x="302833" y="182284"/>
                  </a:lnTo>
                  <a:lnTo>
                    <a:pt x="258041" y="198671"/>
                  </a:lnTo>
                  <a:lnTo>
                    <a:pt x="216481" y="214275"/>
                  </a:lnTo>
                  <a:lnTo>
                    <a:pt x="177076" y="229356"/>
                  </a:lnTo>
                  <a:lnTo>
                    <a:pt x="139108" y="244090"/>
                  </a:lnTo>
                  <a:lnTo>
                    <a:pt x="78203" y="266701"/>
                  </a:lnTo>
                  <a:lnTo>
                    <a:pt x="23171" y="286344"/>
                  </a:lnTo>
                  <a:lnTo>
                    <a:pt x="0" y="294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52725" y="315854"/>
            <a:ext cx="1742925" cy="649237"/>
            <a:chOff x="452725" y="315854"/>
            <a:chExt cx="1742925" cy="649237"/>
          </a:xfrm>
        </p:grpSpPr>
        <p:sp>
          <p:nvSpPr>
            <p:cNvPr id="2" name="Freeform 1"/>
            <p:cNvSpPr/>
            <p:nvPr/>
          </p:nvSpPr>
          <p:spPr>
            <a:xfrm>
              <a:off x="699343" y="368497"/>
              <a:ext cx="27124" cy="368498"/>
            </a:xfrm>
            <a:custGeom>
              <a:avLst/>
              <a:gdLst/>
              <a:ahLst/>
              <a:cxnLst/>
              <a:rect l="0" t="0" r="0" b="0"/>
              <a:pathLst>
                <a:path w="27124" h="368498">
                  <a:moveTo>
                    <a:pt x="6066" y="0"/>
                  </a:moveTo>
                  <a:lnTo>
                    <a:pt x="0" y="40857"/>
                  </a:lnTo>
                  <a:lnTo>
                    <a:pt x="4521" y="101441"/>
                  </a:lnTo>
                  <a:lnTo>
                    <a:pt x="8728" y="153669"/>
                  </a:lnTo>
                  <a:lnTo>
                    <a:pt x="14263" y="201899"/>
                  </a:lnTo>
                  <a:lnTo>
                    <a:pt x="21723" y="259420"/>
                  </a:lnTo>
                  <a:lnTo>
                    <a:pt x="26056" y="312983"/>
                  </a:lnTo>
                  <a:lnTo>
                    <a:pt x="2712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315854"/>
              <a:ext cx="484312" cy="63172"/>
            </a:xfrm>
            <a:custGeom>
              <a:avLst/>
              <a:gdLst/>
              <a:ahLst/>
              <a:cxnLst/>
              <a:rect l="0" t="0" r="0" b="0"/>
              <a:pathLst>
                <a:path w="484312" h="63172">
                  <a:moveTo>
                    <a:pt x="484311" y="0"/>
                  </a:moveTo>
                  <a:lnTo>
                    <a:pt x="423927" y="11453"/>
                  </a:lnTo>
                  <a:lnTo>
                    <a:pt x="369323" y="18212"/>
                  </a:lnTo>
                  <a:lnTo>
                    <a:pt x="309649" y="26085"/>
                  </a:lnTo>
                  <a:lnTo>
                    <a:pt x="247014" y="39195"/>
                  </a:lnTo>
                  <a:lnTo>
                    <a:pt x="195242" y="44369"/>
                  </a:lnTo>
                  <a:lnTo>
                    <a:pt x="138568" y="50191"/>
                  </a:lnTo>
                  <a:lnTo>
                    <a:pt x="84731" y="55036"/>
                  </a:lnTo>
                  <a:lnTo>
                    <a:pt x="37974" y="607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1975" y="326383"/>
              <a:ext cx="385382" cy="407444"/>
            </a:xfrm>
            <a:custGeom>
              <a:avLst/>
              <a:gdLst/>
              <a:ahLst/>
              <a:cxnLst/>
              <a:rect l="0" t="0" r="0" b="0"/>
              <a:pathLst>
                <a:path w="385382" h="407444">
                  <a:moveTo>
                    <a:pt x="5589" y="0"/>
                  </a:moveTo>
                  <a:lnTo>
                    <a:pt x="0" y="58617"/>
                  </a:lnTo>
                  <a:lnTo>
                    <a:pt x="7164" y="121453"/>
                  </a:lnTo>
                  <a:lnTo>
                    <a:pt x="13465" y="170127"/>
                  </a:lnTo>
                  <a:lnTo>
                    <a:pt x="21183" y="227798"/>
                  </a:lnTo>
                  <a:lnTo>
                    <a:pt x="25567" y="288626"/>
                  </a:lnTo>
                  <a:lnTo>
                    <a:pt x="29553" y="346914"/>
                  </a:lnTo>
                  <a:lnTo>
                    <a:pt x="42237" y="400967"/>
                  </a:lnTo>
                  <a:lnTo>
                    <a:pt x="38073" y="354893"/>
                  </a:lnTo>
                  <a:lnTo>
                    <a:pt x="44588" y="298393"/>
                  </a:lnTo>
                  <a:lnTo>
                    <a:pt x="49120" y="258558"/>
                  </a:lnTo>
                  <a:lnTo>
                    <a:pt x="58471" y="239307"/>
                  </a:lnTo>
                  <a:lnTo>
                    <a:pt x="66580" y="234407"/>
                  </a:lnTo>
                  <a:lnTo>
                    <a:pt x="88069" y="232083"/>
                  </a:lnTo>
                  <a:lnTo>
                    <a:pt x="110097" y="238069"/>
                  </a:lnTo>
                  <a:lnTo>
                    <a:pt x="130416" y="249698"/>
                  </a:lnTo>
                  <a:lnTo>
                    <a:pt x="155009" y="277146"/>
                  </a:lnTo>
                  <a:lnTo>
                    <a:pt x="185808" y="335743"/>
                  </a:lnTo>
                  <a:lnTo>
                    <a:pt x="197937" y="368151"/>
                  </a:lnTo>
                  <a:lnTo>
                    <a:pt x="201672" y="370606"/>
                  </a:lnTo>
                  <a:lnTo>
                    <a:pt x="205331" y="367563"/>
                  </a:lnTo>
                  <a:lnTo>
                    <a:pt x="225199" y="334648"/>
                  </a:lnTo>
                  <a:lnTo>
                    <a:pt x="241234" y="321088"/>
                  </a:lnTo>
                  <a:lnTo>
                    <a:pt x="302086" y="282530"/>
                  </a:lnTo>
                  <a:lnTo>
                    <a:pt x="363707" y="259858"/>
                  </a:lnTo>
                  <a:lnTo>
                    <a:pt x="378442" y="246514"/>
                  </a:lnTo>
                  <a:lnTo>
                    <a:pt x="384009" y="238042"/>
                  </a:lnTo>
                  <a:lnTo>
                    <a:pt x="385381" y="230054"/>
                  </a:lnTo>
                  <a:lnTo>
                    <a:pt x="383956" y="222390"/>
                  </a:lnTo>
                  <a:lnTo>
                    <a:pt x="380666" y="214940"/>
                  </a:lnTo>
                  <a:lnTo>
                    <a:pt x="373794" y="209974"/>
                  </a:lnTo>
                  <a:lnTo>
                    <a:pt x="353679" y="204456"/>
                  </a:lnTo>
                  <a:lnTo>
                    <a:pt x="321637" y="206939"/>
                  </a:lnTo>
                  <a:lnTo>
                    <a:pt x="303592" y="215195"/>
                  </a:lnTo>
                  <a:lnTo>
                    <a:pt x="259649" y="247444"/>
                  </a:lnTo>
                  <a:lnTo>
                    <a:pt x="247966" y="265563"/>
                  </a:lnTo>
                  <a:lnTo>
                    <a:pt x="240401" y="301083"/>
                  </a:lnTo>
                  <a:lnTo>
                    <a:pt x="243749" y="346833"/>
                  </a:lnTo>
                  <a:lnTo>
                    <a:pt x="252208" y="370957"/>
                  </a:lnTo>
                  <a:lnTo>
                    <a:pt x="257739" y="380666"/>
                  </a:lnTo>
                  <a:lnTo>
                    <a:pt x="273244" y="394573"/>
                  </a:lnTo>
                  <a:lnTo>
                    <a:pt x="293003" y="403483"/>
                  </a:lnTo>
                  <a:lnTo>
                    <a:pt x="317382" y="407443"/>
                  </a:lnTo>
                  <a:lnTo>
                    <a:pt x="340696" y="402964"/>
                  </a:lnTo>
                  <a:lnTo>
                    <a:pt x="37408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31917" y="512224"/>
              <a:ext cx="169383" cy="452867"/>
            </a:xfrm>
            <a:custGeom>
              <a:avLst/>
              <a:gdLst/>
              <a:ahLst/>
              <a:cxnLst/>
              <a:rect l="0" t="0" r="0" b="0"/>
              <a:pathLst>
                <a:path w="169383" h="452867">
                  <a:moveTo>
                    <a:pt x="21057" y="172128"/>
                  </a:moveTo>
                  <a:lnTo>
                    <a:pt x="26646" y="230745"/>
                  </a:lnTo>
                  <a:lnTo>
                    <a:pt x="30610" y="292154"/>
                  </a:lnTo>
                  <a:lnTo>
                    <a:pt x="31393" y="350558"/>
                  </a:lnTo>
                  <a:lnTo>
                    <a:pt x="31547" y="407155"/>
                  </a:lnTo>
                  <a:lnTo>
                    <a:pt x="31578" y="452866"/>
                  </a:lnTo>
                  <a:lnTo>
                    <a:pt x="31585" y="394423"/>
                  </a:lnTo>
                  <a:lnTo>
                    <a:pt x="31585" y="337007"/>
                  </a:lnTo>
                  <a:lnTo>
                    <a:pt x="28466" y="286882"/>
                  </a:lnTo>
                  <a:lnTo>
                    <a:pt x="23252" y="238104"/>
                  </a:lnTo>
                  <a:lnTo>
                    <a:pt x="15901" y="179701"/>
                  </a:lnTo>
                  <a:lnTo>
                    <a:pt x="18825" y="123104"/>
                  </a:lnTo>
                  <a:lnTo>
                    <a:pt x="23736" y="66864"/>
                  </a:lnTo>
                  <a:lnTo>
                    <a:pt x="35498" y="27855"/>
                  </a:lnTo>
                  <a:lnTo>
                    <a:pt x="41213" y="16284"/>
                  </a:lnTo>
                  <a:lnTo>
                    <a:pt x="49702" y="8571"/>
                  </a:lnTo>
                  <a:lnTo>
                    <a:pt x="71612" y="0"/>
                  </a:lnTo>
                  <a:lnTo>
                    <a:pt x="81667" y="54"/>
                  </a:lnTo>
                  <a:lnTo>
                    <a:pt x="99077" y="6353"/>
                  </a:lnTo>
                  <a:lnTo>
                    <a:pt x="152717" y="51885"/>
                  </a:lnTo>
                  <a:lnTo>
                    <a:pt x="169382" y="84768"/>
                  </a:lnTo>
                  <a:lnTo>
                    <a:pt x="168477" y="110684"/>
                  </a:lnTo>
                  <a:lnTo>
                    <a:pt x="160276" y="135461"/>
                  </a:lnTo>
                  <a:lnTo>
                    <a:pt x="148833" y="154272"/>
                  </a:lnTo>
                  <a:lnTo>
                    <a:pt x="118058" y="178016"/>
                  </a:lnTo>
                  <a:lnTo>
                    <a:pt x="79303" y="188690"/>
                  </a:lnTo>
                  <a:lnTo>
                    <a:pt x="43774" y="186264"/>
                  </a:lnTo>
                  <a:lnTo>
                    <a:pt x="0" y="172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3544" y="508411"/>
              <a:ext cx="136871" cy="198385"/>
            </a:xfrm>
            <a:custGeom>
              <a:avLst/>
              <a:gdLst/>
              <a:ahLst/>
              <a:cxnLst/>
              <a:rect l="0" t="0" r="0" b="0"/>
              <a:pathLst>
                <a:path w="136871" h="198385">
                  <a:moveTo>
                    <a:pt x="0" y="70656"/>
                  </a:moveTo>
                  <a:lnTo>
                    <a:pt x="14654" y="123683"/>
                  </a:lnTo>
                  <a:lnTo>
                    <a:pt x="31666" y="184325"/>
                  </a:lnTo>
                  <a:lnTo>
                    <a:pt x="36300" y="198384"/>
                  </a:lnTo>
                  <a:lnTo>
                    <a:pt x="20511" y="143307"/>
                  </a:lnTo>
                  <a:lnTo>
                    <a:pt x="13486" y="109340"/>
                  </a:lnTo>
                  <a:lnTo>
                    <a:pt x="11112" y="55940"/>
                  </a:lnTo>
                  <a:lnTo>
                    <a:pt x="17027" y="34480"/>
                  </a:lnTo>
                  <a:lnTo>
                    <a:pt x="21880" y="25482"/>
                  </a:lnTo>
                  <a:lnTo>
                    <a:pt x="36630" y="12364"/>
                  </a:lnTo>
                  <a:lnTo>
                    <a:pt x="45477" y="7228"/>
                  </a:lnTo>
                  <a:lnTo>
                    <a:pt x="85874" y="0"/>
                  </a:lnTo>
                  <a:lnTo>
                    <a:pt x="136870" y="7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7530" y="544463"/>
              <a:ext cx="178120" cy="168602"/>
            </a:xfrm>
            <a:custGeom>
              <a:avLst/>
              <a:gdLst/>
              <a:ahLst/>
              <a:cxnLst/>
              <a:rect l="0" t="0" r="0" b="0"/>
              <a:pathLst>
                <a:path w="178120" h="168602">
                  <a:moveTo>
                    <a:pt x="130283" y="13547"/>
                  </a:moveTo>
                  <a:lnTo>
                    <a:pt x="113515" y="2368"/>
                  </a:lnTo>
                  <a:lnTo>
                    <a:pt x="95924" y="0"/>
                  </a:lnTo>
                  <a:lnTo>
                    <a:pt x="76408" y="4017"/>
                  </a:lnTo>
                  <a:lnTo>
                    <a:pt x="46860" y="19432"/>
                  </a:lnTo>
                  <a:lnTo>
                    <a:pt x="30425" y="32150"/>
                  </a:lnTo>
                  <a:lnTo>
                    <a:pt x="13608" y="58053"/>
                  </a:lnTo>
                  <a:lnTo>
                    <a:pt x="1216" y="87955"/>
                  </a:lnTo>
                  <a:lnTo>
                    <a:pt x="0" y="108618"/>
                  </a:lnTo>
                  <a:lnTo>
                    <a:pt x="4529" y="128331"/>
                  </a:lnTo>
                  <a:lnTo>
                    <a:pt x="14341" y="144890"/>
                  </a:lnTo>
                  <a:lnTo>
                    <a:pt x="29620" y="156930"/>
                  </a:lnTo>
                  <a:lnTo>
                    <a:pt x="49279" y="165010"/>
                  </a:lnTo>
                  <a:lnTo>
                    <a:pt x="73614" y="168601"/>
                  </a:lnTo>
                  <a:lnTo>
                    <a:pt x="96908" y="163958"/>
                  </a:lnTo>
                  <a:lnTo>
                    <a:pt x="140458" y="141914"/>
                  </a:lnTo>
                  <a:lnTo>
                    <a:pt x="166703" y="110723"/>
                  </a:lnTo>
                  <a:lnTo>
                    <a:pt x="175715" y="85202"/>
                  </a:lnTo>
                  <a:lnTo>
                    <a:pt x="178119" y="71846"/>
                  </a:lnTo>
                  <a:lnTo>
                    <a:pt x="174550" y="50766"/>
                  </a:lnTo>
                  <a:lnTo>
                    <a:pt x="161869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266378" y="284269"/>
            <a:ext cx="776358" cy="442192"/>
            <a:chOff x="2266378" y="284269"/>
            <a:chExt cx="776358" cy="442192"/>
          </a:xfrm>
        </p:grpSpPr>
        <p:sp>
          <p:nvSpPr>
            <p:cNvPr id="9" name="Freeform 8"/>
            <p:cNvSpPr/>
            <p:nvPr/>
          </p:nvSpPr>
          <p:spPr>
            <a:xfrm>
              <a:off x="2266378" y="325587"/>
              <a:ext cx="123592" cy="400874"/>
            </a:xfrm>
            <a:custGeom>
              <a:avLst/>
              <a:gdLst/>
              <a:ahLst/>
              <a:cxnLst/>
              <a:rect l="0" t="0" r="0" b="0"/>
              <a:pathLst>
                <a:path w="123592" h="400874">
                  <a:moveTo>
                    <a:pt x="102533" y="242951"/>
                  </a:moveTo>
                  <a:lnTo>
                    <a:pt x="96944" y="226184"/>
                  </a:lnTo>
                  <a:lnTo>
                    <a:pt x="90619" y="221244"/>
                  </a:lnTo>
                  <a:lnTo>
                    <a:pt x="71112" y="215756"/>
                  </a:lnTo>
                  <a:lnTo>
                    <a:pt x="61698" y="216633"/>
                  </a:lnTo>
                  <a:lnTo>
                    <a:pt x="45000" y="223845"/>
                  </a:lnTo>
                  <a:lnTo>
                    <a:pt x="22446" y="252238"/>
                  </a:lnTo>
                  <a:lnTo>
                    <a:pt x="6534" y="290287"/>
                  </a:lnTo>
                  <a:lnTo>
                    <a:pt x="0" y="331196"/>
                  </a:lnTo>
                  <a:lnTo>
                    <a:pt x="3653" y="367364"/>
                  </a:lnTo>
                  <a:lnTo>
                    <a:pt x="12183" y="386373"/>
                  </a:lnTo>
                  <a:lnTo>
                    <a:pt x="17733" y="394718"/>
                  </a:lnTo>
                  <a:lnTo>
                    <a:pt x="24943" y="399111"/>
                  </a:lnTo>
                  <a:lnTo>
                    <a:pt x="42313" y="400873"/>
                  </a:lnTo>
                  <a:lnTo>
                    <a:pt x="50688" y="397366"/>
                  </a:lnTo>
                  <a:lnTo>
                    <a:pt x="66233" y="384110"/>
                  </a:lnTo>
                  <a:lnTo>
                    <a:pt x="82549" y="356916"/>
                  </a:lnTo>
                  <a:lnTo>
                    <a:pt x="98543" y="306710"/>
                  </a:lnTo>
                  <a:lnTo>
                    <a:pt x="109847" y="244801"/>
                  </a:lnTo>
                  <a:lnTo>
                    <a:pt x="118016" y="192754"/>
                  </a:lnTo>
                  <a:lnTo>
                    <a:pt x="122489" y="131867"/>
                  </a:lnTo>
                  <a:lnTo>
                    <a:pt x="123264" y="80836"/>
                  </a:lnTo>
                  <a:lnTo>
                    <a:pt x="120407" y="17430"/>
                  </a:lnTo>
                  <a:lnTo>
                    <a:pt x="117958" y="4866"/>
                  </a:lnTo>
                  <a:lnTo>
                    <a:pt x="115156" y="0"/>
                  </a:lnTo>
                  <a:lnTo>
                    <a:pt x="112119" y="265"/>
                  </a:lnTo>
                  <a:lnTo>
                    <a:pt x="105624" y="9919"/>
                  </a:lnTo>
                  <a:lnTo>
                    <a:pt x="98838" y="25907"/>
                  </a:lnTo>
                  <a:lnTo>
                    <a:pt x="93355" y="80409"/>
                  </a:lnTo>
                  <a:lnTo>
                    <a:pt x="95391" y="134328"/>
                  </a:lnTo>
                  <a:lnTo>
                    <a:pt x="101123" y="190299"/>
                  </a:lnTo>
                  <a:lnTo>
                    <a:pt x="102255" y="250445"/>
                  </a:lnTo>
                  <a:lnTo>
                    <a:pt x="104791" y="296774"/>
                  </a:lnTo>
                  <a:lnTo>
                    <a:pt x="123591" y="348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3790" y="526424"/>
              <a:ext cx="123958" cy="190124"/>
            </a:xfrm>
            <a:custGeom>
              <a:avLst/>
              <a:gdLst/>
              <a:ahLst/>
              <a:cxnLst/>
              <a:rect l="0" t="0" r="0" b="0"/>
              <a:pathLst>
                <a:path w="123958" h="190124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9631" y="167814"/>
                  </a:lnTo>
                  <a:lnTo>
                    <a:pt x="35270" y="182989"/>
                  </a:lnTo>
                  <a:lnTo>
                    <a:pt x="44353" y="188673"/>
                  </a:lnTo>
                  <a:lnTo>
                    <a:pt x="53918" y="190123"/>
                  </a:lnTo>
                  <a:lnTo>
                    <a:pt x="73905" y="185495"/>
                  </a:lnTo>
                  <a:lnTo>
                    <a:pt x="91367" y="172520"/>
                  </a:lnTo>
                  <a:lnTo>
                    <a:pt x="99299" y="164146"/>
                  </a:lnTo>
                  <a:lnTo>
                    <a:pt x="116052" y="124415"/>
                  </a:lnTo>
                  <a:lnTo>
                    <a:pt x="123787" y="66993"/>
                  </a:lnTo>
                  <a:lnTo>
                    <a:pt x="123957" y="28169"/>
                  </a:lnTo>
                  <a:lnTo>
                    <a:pt x="1151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66144" y="505367"/>
              <a:ext cx="144965" cy="202887"/>
            </a:xfrm>
            <a:custGeom>
              <a:avLst/>
              <a:gdLst/>
              <a:ahLst/>
              <a:cxnLst/>
              <a:rect l="0" t="0" r="0" b="0"/>
              <a:pathLst>
                <a:path w="144965" h="202887">
                  <a:moveTo>
                    <a:pt x="92322" y="0"/>
                  </a:moveTo>
                  <a:lnTo>
                    <a:pt x="49630" y="14573"/>
                  </a:lnTo>
                  <a:lnTo>
                    <a:pt x="39294" y="20244"/>
                  </a:lnTo>
                  <a:lnTo>
                    <a:pt x="24690" y="35904"/>
                  </a:lnTo>
                  <a:lnTo>
                    <a:pt x="5783" y="74553"/>
                  </a:lnTo>
                  <a:lnTo>
                    <a:pt x="0" y="111127"/>
                  </a:lnTo>
                  <a:lnTo>
                    <a:pt x="3876" y="151600"/>
                  </a:lnTo>
                  <a:lnTo>
                    <a:pt x="12458" y="173053"/>
                  </a:lnTo>
                  <a:lnTo>
                    <a:pt x="18023" y="182049"/>
                  </a:lnTo>
                  <a:lnTo>
                    <a:pt x="33564" y="195165"/>
                  </a:lnTo>
                  <a:lnTo>
                    <a:pt x="42621" y="200300"/>
                  </a:lnTo>
                  <a:lnTo>
                    <a:pt x="62044" y="202886"/>
                  </a:lnTo>
                  <a:lnTo>
                    <a:pt x="82375" y="198966"/>
                  </a:lnTo>
                  <a:lnTo>
                    <a:pt x="14496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5950" y="284269"/>
              <a:ext cx="31501" cy="431669"/>
            </a:xfrm>
            <a:custGeom>
              <a:avLst/>
              <a:gdLst/>
              <a:ahLst/>
              <a:cxnLst/>
              <a:rect l="0" t="0" r="0" b="0"/>
              <a:pathLst>
                <a:path w="31501" h="431669">
                  <a:moveTo>
                    <a:pt x="10443" y="0"/>
                  </a:moveTo>
                  <a:lnTo>
                    <a:pt x="3208" y="27556"/>
                  </a:lnTo>
                  <a:lnTo>
                    <a:pt x="565" y="90018"/>
                  </a:lnTo>
                  <a:lnTo>
                    <a:pt x="107" y="152234"/>
                  </a:lnTo>
                  <a:lnTo>
                    <a:pt x="0" y="197511"/>
                  </a:lnTo>
                  <a:lnTo>
                    <a:pt x="1110" y="260123"/>
                  </a:lnTo>
                  <a:lnTo>
                    <a:pt x="7158" y="309350"/>
                  </a:lnTo>
                  <a:lnTo>
                    <a:pt x="12914" y="367906"/>
                  </a:lnTo>
                  <a:lnTo>
                    <a:pt x="21704" y="404197"/>
                  </a:lnTo>
                  <a:lnTo>
                    <a:pt x="3150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0580" y="379025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31586"/>
                  </a:moveTo>
                  <a:lnTo>
                    <a:pt x="204677" y="23253"/>
                  </a:lnTo>
                  <a:lnTo>
                    <a:pt x="147665" y="15902"/>
                  </a:lnTo>
                  <a:lnTo>
                    <a:pt x="97305" y="6532"/>
                  </a:lnTo>
                  <a:lnTo>
                    <a:pt x="45339" y="19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418682" y="340406"/>
            <a:ext cx="6172780" cy="640835"/>
            <a:chOff x="3418682" y="340406"/>
            <a:chExt cx="6172780" cy="640835"/>
          </a:xfrm>
        </p:grpSpPr>
        <p:sp>
          <p:nvSpPr>
            <p:cNvPr id="15" name="Freeform 14"/>
            <p:cNvSpPr/>
            <p:nvPr/>
          </p:nvSpPr>
          <p:spPr>
            <a:xfrm>
              <a:off x="3418682" y="583530"/>
              <a:ext cx="228096" cy="177792"/>
            </a:xfrm>
            <a:custGeom>
              <a:avLst/>
              <a:gdLst/>
              <a:ahLst/>
              <a:cxnLst/>
              <a:rect l="0" t="0" r="0" b="0"/>
              <a:pathLst>
                <a:path w="228096" h="177792">
                  <a:moveTo>
                    <a:pt x="139950" y="6065"/>
                  </a:moveTo>
                  <a:lnTo>
                    <a:pt x="100262" y="0"/>
                  </a:lnTo>
                  <a:lnTo>
                    <a:pt x="77857" y="2590"/>
                  </a:lnTo>
                  <a:lnTo>
                    <a:pt x="45513" y="16214"/>
                  </a:lnTo>
                  <a:lnTo>
                    <a:pt x="19292" y="40658"/>
                  </a:lnTo>
                  <a:lnTo>
                    <a:pt x="2294" y="75717"/>
                  </a:lnTo>
                  <a:lnTo>
                    <a:pt x="0" y="99023"/>
                  </a:lnTo>
                  <a:lnTo>
                    <a:pt x="4051" y="119909"/>
                  </a:lnTo>
                  <a:lnTo>
                    <a:pt x="19485" y="144822"/>
                  </a:lnTo>
                  <a:lnTo>
                    <a:pt x="32208" y="159762"/>
                  </a:lnTo>
                  <a:lnTo>
                    <a:pt x="63703" y="175737"/>
                  </a:lnTo>
                  <a:lnTo>
                    <a:pt x="86175" y="177791"/>
                  </a:lnTo>
                  <a:lnTo>
                    <a:pt x="147036" y="166547"/>
                  </a:lnTo>
                  <a:lnTo>
                    <a:pt x="179874" y="155521"/>
                  </a:lnTo>
                  <a:lnTo>
                    <a:pt x="197078" y="144240"/>
                  </a:lnTo>
                  <a:lnTo>
                    <a:pt x="209404" y="128308"/>
                  </a:lnTo>
                  <a:lnTo>
                    <a:pt x="226848" y="89484"/>
                  </a:lnTo>
                  <a:lnTo>
                    <a:pt x="228095" y="68876"/>
                  </a:lnTo>
                  <a:lnTo>
                    <a:pt x="223579" y="49189"/>
                  </a:lnTo>
                  <a:lnTo>
                    <a:pt x="213773" y="32640"/>
                  </a:lnTo>
                  <a:lnTo>
                    <a:pt x="182064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19677" y="340406"/>
              <a:ext cx="154811" cy="396589"/>
            </a:xfrm>
            <a:custGeom>
              <a:avLst/>
              <a:gdLst/>
              <a:ahLst/>
              <a:cxnLst/>
              <a:rect l="0" t="0" r="0" b="0"/>
              <a:pathLst>
                <a:path w="154811" h="396589">
                  <a:moveTo>
                    <a:pt x="70582" y="396588"/>
                  </a:moveTo>
                  <a:lnTo>
                    <a:pt x="62248" y="359110"/>
                  </a:lnTo>
                  <a:lnTo>
                    <a:pt x="51937" y="301273"/>
                  </a:lnTo>
                  <a:lnTo>
                    <a:pt x="38780" y="248386"/>
                  </a:lnTo>
                  <a:lnTo>
                    <a:pt x="24915" y="192879"/>
                  </a:lnTo>
                  <a:lnTo>
                    <a:pt x="10912" y="136854"/>
                  </a:lnTo>
                  <a:lnTo>
                    <a:pt x="0" y="80727"/>
                  </a:lnTo>
                  <a:lnTo>
                    <a:pt x="926" y="41737"/>
                  </a:lnTo>
                  <a:lnTo>
                    <a:pt x="3088" y="30169"/>
                  </a:lnTo>
                  <a:lnTo>
                    <a:pt x="8038" y="21288"/>
                  </a:lnTo>
                  <a:lnTo>
                    <a:pt x="22898" y="8300"/>
                  </a:lnTo>
                  <a:lnTo>
                    <a:pt x="62172" y="0"/>
                  </a:lnTo>
                  <a:lnTo>
                    <a:pt x="111035" y="5601"/>
                  </a:lnTo>
                  <a:lnTo>
                    <a:pt x="154810" y="17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5502" y="610652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42778" y="10529"/>
                  </a:lnTo>
                  <a:lnTo>
                    <a:pt x="87475" y="4940"/>
                  </a:lnTo>
                  <a:lnTo>
                    <a:pt x="2679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55013" y="357968"/>
              <a:ext cx="9070" cy="442198"/>
            </a:xfrm>
            <a:custGeom>
              <a:avLst/>
              <a:gdLst/>
              <a:ahLst/>
              <a:cxnLst/>
              <a:rect l="0" t="0" r="0" b="0"/>
              <a:pathLst>
                <a:path w="9070" h="442198">
                  <a:moveTo>
                    <a:pt x="9069" y="0"/>
                  </a:moveTo>
                  <a:lnTo>
                    <a:pt x="9069" y="52051"/>
                  </a:lnTo>
                  <a:lnTo>
                    <a:pt x="9069" y="108229"/>
                  </a:lnTo>
                  <a:lnTo>
                    <a:pt x="9069" y="166209"/>
                  </a:lnTo>
                  <a:lnTo>
                    <a:pt x="9069" y="223553"/>
                  </a:lnTo>
                  <a:lnTo>
                    <a:pt x="5950" y="275638"/>
                  </a:lnTo>
                  <a:lnTo>
                    <a:pt x="4" y="335857"/>
                  </a:lnTo>
                  <a:lnTo>
                    <a:pt x="0" y="394502"/>
                  </a:lnTo>
                  <a:lnTo>
                    <a:pt x="906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16684" y="558010"/>
              <a:ext cx="273742" cy="10337"/>
            </a:xfrm>
            <a:custGeom>
              <a:avLst/>
              <a:gdLst/>
              <a:ahLst/>
              <a:cxnLst/>
              <a:rect l="0" t="0" r="0" b="0"/>
              <a:pathLst>
                <a:path w="273742" h="10337">
                  <a:moveTo>
                    <a:pt x="273741" y="0"/>
                  </a:moveTo>
                  <a:lnTo>
                    <a:pt x="215124" y="5589"/>
                  </a:lnTo>
                  <a:lnTo>
                    <a:pt x="153714" y="9553"/>
                  </a:lnTo>
                  <a:lnTo>
                    <a:pt x="95310" y="10336"/>
                  </a:lnTo>
                  <a:lnTo>
                    <a:pt x="33124" y="49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82091" y="589595"/>
              <a:ext cx="289705" cy="206544"/>
            </a:xfrm>
            <a:custGeom>
              <a:avLst/>
              <a:gdLst/>
              <a:ahLst/>
              <a:cxnLst/>
              <a:rect l="0" t="0" r="0" b="0"/>
              <a:pathLst>
                <a:path w="289705" h="206544">
                  <a:moveTo>
                    <a:pt x="8334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12588" y="157657"/>
                  </a:lnTo>
                  <a:lnTo>
                    <a:pt x="18189" y="165936"/>
                  </a:lnTo>
                  <a:lnTo>
                    <a:pt x="33771" y="178255"/>
                  </a:lnTo>
                  <a:lnTo>
                    <a:pt x="52394" y="181390"/>
                  </a:lnTo>
                  <a:lnTo>
                    <a:pt x="62274" y="180588"/>
                  </a:lnTo>
                  <a:lnTo>
                    <a:pt x="79490" y="173458"/>
                  </a:lnTo>
                  <a:lnTo>
                    <a:pt x="94941" y="161321"/>
                  </a:lnTo>
                  <a:lnTo>
                    <a:pt x="115624" y="134757"/>
                  </a:lnTo>
                  <a:lnTo>
                    <a:pt x="125428" y="114874"/>
                  </a:lnTo>
                  <a:lnTo>
                    <a:pt x="128511" y="112848"/>
                  </a:lnTo>
                  <a:lnTo>
                    <a:pt x="130565" y="116176"/>
                  </a:lnTo>
                  <a:lnTo>
                    <a:pt x="139453" y="149551"/>
                  </a:lnTo>
                  <a:lnTo>
                    <a:pt x="154678" y="174033"/>
                  </a:lnTo>
                  <a:lnTo>
                    <a:pt x="174007" y="196105"/>
                  </a:lnTo>
                  <a:lnTo>
                    <a:pt x="193881" y="204141"/>
                  </a:lnTo>
                  <a:lnTo>
                    <a:pt x="217141" y="206543"/>
                  </a:lnTo>
                  <a:lnTo>
                    <a:pt x="239177" y="203711"/>
                  </a:lnTo>
                  <a:lnTo>
                    <a:pt x="248797" y="197809"/>
                  </a:lnTo>
                  <a:lnTo>
                    <a:pt x="265725" y="178772"/>
                  </a:lnTo>
                  <a:lnTo>
                    <a:pt x="282819" y="147336"/>
                  </a:lnTo>
                  <a:lnTo>
                    <a:pt x="289704" y="104617"/>
                  </a:lnTo>
                  <a:lnTo>
                    <a:pt x="286155" y="66093"/>
                  </a:lnTo>
                  <a:lnTo>
                    <a:pt x="267239" y="23974"/>
                  </a:lnTo>
                  <a:lnTo>
                    <a:pt x="2504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2159" y="621181"/>
              <a:ext cx="187244" cy="185435"/>
            </a:xfrm>
            <a:custGeom>
              <a:avLst/>
              <a:gdLst/>
              <a:ahLst/>
              <a:cxnLst/>
              <a:rect l="0" t="0" r="0" b="0"/>
              <a:pathLst>
                <a:path w="187244" h="185435">
                  <a:moveTo>
                    <a:pt x="100991" y="21057"/>
                  </a:moveTo>
                  <a:lnTo>
                    <a:pt x="84223" y="15468"/>
                  </a:lnTo>
                  <a:lnTo>
                    <a:pt x="66632" y="18963"/>
                  </a:lnTo>
                  <a:lnTo>
                    <a:pt x="40118" y="34084"/>
                  </a:lnTo>
                  <a:lnTo>
                    <a:pt x="10198" y="60155"/>
                  </a:lnTo>
                  <a:lnTo>
                    <a:pt x="2147" y="80158"/>
                  </a:lnTo>
                  <a:lnTo>
                    <a:pt x="0" y="92043"/>
                  </a:lnTo>
                  <a:lnTo>
                    <a:pt x="3853" y="114607"/>
                  </a:lnTo>
                  <a:lnTo>
                    <a:pt x="19177" y="143922"/>
                  </a:lnTo>
                  <a:lnTo>
                    <a:pt x="45316" y="174788"/>
                  </a:lnTo>
                  <a:lnTo>
                    <a:pt x="65328" y="182968"/>
                  </a:lnTo>
                  <a:lnTo>
                    <a:pt x="90990" y="185434"/>
                  </a:lnTo>
                  <a:lnTo>
                    <a:pt x="135982" y="179076"/>
                  </a:lnTo>
                  <a:lnTo>
                    <a:pt x="160996" y="168886"/>
                  </a:lnTo>
                  <a:lnTo>
                    <a:pt x="177573" y="153439"/>
                  </a:lnTo>
                  <a:lnTo>
                    <a:pt x="183631" y="144407"/>
                  </a:lnTo>
                  <a:lnTo>
                    <a:pt x="187243" y="121893"/>
                  </a:lnTo>
                  <a:lnTo>
                    <a:pt x="180030" y="74900"/>
                  </a:lnTo>
                  <a:lnTo>
                    <a:pt x="165094" y="48059"/>
                  </a:lnTo>
                  <a:lnTo>
                    <a:pt x="1220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37989" y="589595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4145"/>
                  </a:lnTo>
                  <a:lnTo>
                    <a:pt x="2340" y="81386"/>
                  </a:lnTo>
                  <a:lnTo>
                    <a:pt x="16667" y="137003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8518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43274" y="631589"/>
              <a:ext cx="157929" cy="179829"/>
            </a:xfrm>
            <a:custGeom>
              <a:avLst/>
              <a:gdLst/>
              <a:ahLst/>
              <a:cxnLst/>
              <a:rect l="0" t="0" r="0" b="0"/>
              <a:pathLst>
                <a:path w="157929" h="179829">
                  <a:moveTo>
                    <a:pt x="0" y="21177"/>
                  </a:moveTo>
                  <a:lnTo>
                    <a:pt x="3120" y="78441"/>
                  </a:lnTo>
                  <a:lnTo>
                    <a:pt x="9065" y="139334"/>
                  </a:lnTo>
                  <a:lnTo>
                    <a:pt x="16306" y="179828"/>
                  </a:lnTo>
                  <a:lnTo>
                    <a:pt x="12016" y="151258"/>
                  </a:lnTo>
                  <a:lnTo>
                    <a:pt x="11895" y="88134"/>
                  </a:lnTo>
                  <a:lnTo>
                    <a:pt x="25209" y="32204"/>
                  </a:lnTo>
                  <a:lnTo>
                    <a:pt x="38110" y="13990"/>
                  </a:lnTo>
                  <a:lnTo>
                    <a:pt x="46464" y="5857"/>
                  </a:lnTo>
                  <a:lnTo>
                    <a:pt x="55543" y="1605"/>
                  </a:lnTo>
                  <a:lnTo>
                    <a:pt x="74988" y="0"/>
                  </a:lnTo>
                  <a:lnTo>
                    <a:pt x="83917" y="3550"/>
                  </a:lnTo>
                  <a:lnTo>
                    <a:pt x="100078" y="16852"/>
                  </a:lnTo>
                  <a:lnTo>
                    <a:pt x="128346" y="68459"/>
                  </a:lnTo>
                  <a:lnTo>
                    <a:pt x="150249" y="125756"/>
                  </a:lnTo>
                  <a:lnTo>
                    <a:pt x="157928" y="179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958" y="389554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8"/>
                  </a:lnTo>
                  <a:lnTo>
                    <a:pt x="0" y="231885"/>
                  </a:lnTo>
                  <a:lnTo>
                    <a:pt x="0" y="291755"/>
                  </a:lnTo>
                  <a:lnTo>
                    <a:pt x="0" y="343419"/>
                  </a:lnTo>
                  <a:lnTo>
                    <a:pt x="0" y="38524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69616" y="53695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8" y="14654"/>
                  </a:lnTo>
                  <a:lnTo>
                    <a:pt x="132658" y="20962"/>
                  </a:lnTo>
                  <a:lnTo>
                    <a:pt x="74254" y="29140"/>
                  </a:lnTo>
                  <a:lnTo>
                    <a:pt x="15498" y="38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59129" y="565256"/>
              <a:ext cx="182599" cy="213853"/>
            </a:xfrm>
            <a:custGeom>
              <a:avLst/>
              <a:gdLst/>
              <a:ahLst/>
              <a:cxnLst/>
              <a:rect l="0" t="0" r="0" b="0"/>
              <a:pathLst>
                <a:path w="182599" h="213853">
                  <a:moveTo>
                    <a:pt x="0" y="76982"/>
                  </a:moveTo>
                  <a:lnTo>
                    <a:pt x="56215" y="93770"/>
                  </a:lnTo>
                  <a:lnTo>
                    <a:pt x="114786" y="97196"/>
                  </a:lnTo>
                  <a:lnTo>
                    <a:pt x="166174" y="92283"/>
                  </a:lnTo>
                  <a:lnTo>
                    <a:pt x="173954" y="86013"/>
                  </a:lnTo>
                  <a:lnTo>
                    <a:pt x="182598" y="66568"/>
                  </a:lnTo>
                  <a:lnTo>
                    <a:pt x="182564" y="57171"/>
                  </a:lnTo>
                  <a:lnTo>
                    <a:pt x="176286" y="40491"/>
                  </a:lnTo>
                  <a:lnTo>
                    <a:pt x="154009" y="17947"/>
                  </a:lnTo>
                  <a:lnTo>
                    <a:pt x="125181" y="2038"/>
                  </a:lnTo>
                  <a:lnTo>
                    <a:pt x="104769" y="0"/>
                  </a:lnTo>
                  <a:lnTo>
                    <a:pt x="85169" y="4163"/>
                  </a:lnTo>
                  <a:lnTo>
                    <a:pt x="53522" y="25900"/>
                  </a:lnTo>
                  <a:lnTo>
                    <a:pt x="40165" y="40241"/>
                  </a:lnTo>
                  <a:lnTo>
                    <a:pt x="30330" y="58313"/>
                  </a:lnTo>
                  <a:lnTo>
                    <a:pt x="23805" y="93807"/>
                  </a:lnTo>
                  <a:lnTo>
                    <a:pt x="27461" y="128370"/>
                  </a:lnTo>
                  <a:lnTo>
                    <a:pt x="41542" y="160838"/>
                  </a:lnTo>
                  <a:lnTo>
                    <a:pt x="60532" y="187096"/>
                  </a:lnTo>
                  <a:lnTo>
                    <a:pt x="94757" y="213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48642" y="593711"/>
              <a:ext cx="238208" cy="387530"/>
            </a:xfrm>
            <a:custGeom>
              <a:avLst/>
              <a:gdLst/>
              <a:ahLst/>
              <a:cxnLst/>
              <a:rect l="0" t="0" r="0" b="0"/>
              <a:pathLst>
                <a:path w="238208" h="387530">
                  <a:moveTo>
                    <a:pt x="168456" y="132755"/>
                  </a:moveTo>
                  <a:lnTo>
                    <a:pt x="197765" y="94381"/>
                  </a:lnTo>
                  <a:lnTo>
                    <a:pt x="200863" y="84946"/>
                  </a:lnTo>
                  <a:lnTo>
                    <a:pt x="201187" y="61983"/>
                  </a:lnTo>
                  <a:lnTo>
                    <a:pt x="194311" y="42419"/>
                  </a:lnTo>
                  <a:lnTo>
                    <a:pt x="170833" y="10796"/>
                  </a:lnTo>
                  <a:lnTo>
                    <a:pt x="148065" y="2512"/>
                  </a:lnTo>
                  <a:lnTo>
                    <a:pt x="120789" y="0"/>
                  </a:lnTo>
                  <a:lnTo>
                    <a:pt x="96968" y="2783"/>
                  </a:lnTo>
                  <a:lnTo>
                    <a:pt x="63826" y="16516"/>
                  </a:lnTo>
                  <a:lnTo>
                    <a:pt x="37369" y="35403"/>
                  </a:lnTo>
                  <a:lnTo>
                    <a:pt x="20301" y="61406"/>
                  </a:lnTo>
                  <a:lnTo>
                    <a:pt x="17992" y="81157"/>
                  </a:lnTo>
                  <a:lnTo>
                    <a:pt x="22034" y="101634"/>
                  </a:lnTo>
                  <a:lnTo>
                    <a:pt x="31630" y="122433"/>
                  </a:lnTo>
                  <a:lnTo>
                    <a:pt x="46813" y="137136"/>
                  </a:lnTo>
                  <a:lnTo>
                    <a:pt x="66429" y="146400"/>
                  </a:lnTo>
                  <a:lnTo>
                    <a:pt x="90745" y="150518"/>
                  </a:lnTo>
                  <a:lnTo>
                    <a:pt x="114031" y="146109"/>
                  </a:lnTo>
                  <a:lnTo>
                    <a:pt x="143751" y="130472"/>
                  </a:lnTo>
                  <a:lnTo>
                    <a:pt x="158646" y="116533"/>
                  </a:lnTo>
                  <a:lnTo>
                    <a:pt x="169166" y="98639"/>
                  </a:lnTo>
                  <a:lnTo>
                    <a:pt x="172439" y="97143"/>
                  </a:lnTo>
                  <a:lnTo>
                    <a:pt x="174621" y="100825"/>
                  </a:lnTo>
                  <a:lnTo>
                    <a:pt x="193174" y="160945"/>
                  </a:lnTo>
                  <a:lnTo>
                    <a:pt x="211655" y="208568"/>
                  </a:lnTo>
                  <a:lnTo>
                    <a:pt x="228829" y="259723"/>
                  </a:lnTo>
                  <a:lnTo>
                    <a:pt x="238207" y="308805"/>
                  </a:lnTo>
                  <a:lnTo>
                    <a:pt x="238061" y="337341"/>
                  </a:lnTo>
                  <a:lnTo>
                    <a:pt x="230197" y="361723"/>
                  </a:lnTo>
                  <a:lnTo>
                    <a:pt x="222485" y="370798"/>
                  </a:lnTo>
                  <a:lnTo>
                    <a:pt x="201438" y="384001"/>
                  </a:lnTo>
                  <a:lnTo>
                    <a:pt x="176486" y="387529"/>
                  </a:lnTo>
                  <a:lnTo>
                    <a:pt x="116750" y="385852"/>
                  </a:lnTo>
                  <a:lnTo>
                    <a:pt x="65918" y="379972"/>
                  </a:lnTo>
                  <a:lnTo>
                    <a:pt x="37486" y="377160"/>
                  </a:lnTo>
                  <a:lnTo>
                    <a:pt x="0" y="374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32911" y="572810"/>
              <a:ext cx="189515" cy="223143"/>
            </a:xfrm>
            <a:custGeom>
              <a:avLst/>
              <a:gdLst/>
              <a:ahLst/>
              <a:cxnLst/>
              <a:rect l="0" t="0" r="0" b="0"/>
              <a:pathLst>
                <a:path w="189515" h="223143">
                  <a:moveTo>
                    <a:pt x="0" y="132599"/>
                  </a:moveTo>
                  <a:lnTo>
                    <a:pt x="56215" y="114641"/>
                  </a:lnTo>
                  <a:lnTo>
                    <a:pt x="111667" y="100932"/>
                  </a:lnTo>
                  <a:lnTo>
                    <a:pt x="157109" y="81370"/>
                  </a:lnTo>
                  <a:lnTo>
                    <a:pt x="172381" y="65377"/>
                  </a:lnTo>
                  <a:lnTo>
                    <a:pt x="178093" y="56199"/>
                  </a:lnTo>
                  <a:lnTo>
                    <a:pt x="179560" y="47740"/>
                  </a:lnTo>
                  <a:lnTo>
                    <a:pt x="178198" y="39762"/>
                  </a:lnTo>
                  <a:lnTo>
                    <a:pt x="170447" y="24657"/>
                  </a:lnTo>
                  <a:lnTo>
                    <a:pt x="159203" y="10145"/>
                  </a:lnTo>
                  <a:lnTo>
                    <a:pt x="140167" y="2136"/>
                  </a:lnTo>
                  <a:lnTo>
                    <a:pt x="128540" y="0"/>
                  </a:lnTo>
                  <a:lnTo>
                    <a:pt x="106262" y="3866"/>
                  </a:lnTo>
                  <a:lnTo>
                    <a:pt x="63364" y="25412"/>
                  </a:lnTo>
                  <a:lnTo>
                    <a:pt x="48440" y="41676"/>
                  </a:lnTo>
                  <a:lnTo>
                    <a:pt x="29326" y="80714"/>
                  </a:lnTo>
                  <a:lnTo>
                    <a:pt x="27852" y="101350"/>
                  </a:lnTo>
                  <a:lnTo>
                    <a:pt x="36438" y="143194"/>
                  </a:lnTo>
                  <a:lnTo>
                    <a:pt x="51611" y="169143"/>
                  </a:lnTo>
                  <a:lnTo>
                    <a:pt x="87674" y="206027"/>
                  </a:lnTo>
                  <a:lnTo>
                    <a:pt x="97054" y="213136"/>
                  </a:lnTo>
                  <a:lnTo>
                    <a:pt x="119954" y="221036"/>
                  </a:lnTo>
                  <a:lnTo>
                    <a:pt x="132613" y="223142"/>
                  </a:lnTo>
                  <a:lnTo>
                    <a:pt x="152916" y="219244"/>
                  </a:lnTo>
                  <a:lnTo>
                    <a:pt x="189514" y="206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20770" y="600124"/>
              <a:ext cx="122754" cy="196339"/>
            </a:xfrm>
            <a:custGeom>
              <a:avLst/>
              <a:gdLst/>
              <a:ahLst/>
              <a:cxnLst/>
              <a:rect l="0" t="0" r="0" b="0"/>
              <a:pathLst>
                <a:path w="122754" h="196339">
                  <a:moveTo>
                    <a:pt x="6940" y="84228"/>
                  </a:moveTo>
                  <a:lnTo>
                    <a:pt x="24898" y="147656"/>
                  </a:lnTo>
                  <a:lnTo>
                    <a:pt x="36308" y="177891"/>
                  </a:lnTo>
                  <a:lnTo>
                    <a:pt x="47678" y="194486"/>
                  </a:lnTo>
                  <a:lnTo>
                    <a:pt x="50477" y="196338"/>
                  </a:lnTo>
                  <a:lnTo>
                    <a:pt x="51172" y="194063"/>
                  </a:lnTo>
                  <a:lnTo>
                    <a:pt x="50466" y="189037"/>
                  </a:lnTo>
                  <a:lnTo>
                    <a:pt x="20455" y="128015"/>
                  </a:lnTo>
                  <a:lnTo>
                    <a:pt x="4575" y="94082"/>
                  </a:lnTo>
                  <a:lnTo>
                    <a:pt x="0" y="56082"/>
                  </a:lnTo>
                  <a:lnTo>
                    <a:pt x="3076" y="33114"/>
                  </a:lnTo>
                  <a:lnTo>
                    <a:pt x="9043" y="24416"/>
                  </a:lnTo>
                  <a:lnTo>
                    <a:pt x="28152" y="11631"/>
                  </a:lnTo>
                  <a:lnTo>
                    <a:pt x="65218" y="3446"/>
                  </a:lnTo>
                  <a:lnTo>
                    <a:pt x="1227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48808" y="579067"/>
              <a:ext cx="191888" cy="207356"/>
            </a:xfrm>
            <a:custGeom>
              <a:avLst/>
              <a:gdLst/>
              <a:ahLst/>
              <a:cxnLst/>
              <a:rect l="0" t="0" r="0" b="0"/>
              <a:pathLst>
                <a:path w="191888" h="207356">
                  <a:moveTo>
                    <a:pt x="157927" y="0"/>
                  </a:moveTo>
                  <a:lnTo>
                    <a:pt x="103783" y="3119"/>
                  </a:lnTo>
                  <a:lnTo>
                    <a:pt x="43303" y="19128"/>
                  </a:lnTo>
                  <a:lnTo>
                    <a:pt x="21585" y="30338"/>
                  </a:lnTo>
                  <a:lnTo>
                    <a:pt x="15560" y="38943"/>
                  </a:lnTo>
                  <a:lnTo>
                    <a:pt x="11985" y="60982"/>
                  </a:lnTo>
                  <a:lnTo>
                    <a:pt x="15009" y="69900"/>
                  </a:lnTo>
                  <a:lnTo>
                    <a:pt x="27728" y="82929"/>
                  </a:lnTo>
                  <a:lnTo>
                    <a:pt x="48199" y="89500"/>
                  </a:lnTo>
                  <a:lnTo>
                    <a:pt x="99468" y="99307"/>
                  </a:lnTo>
                  <a:lnTo>
                    <a:pt x="157162" y="124284"/>
                  </a:lnTo>
                  <a:lnTo>
                    <a:pt x="167945" y="128479"/>
                  </a:lnTo>
                  <a:lnTo>
                    <a:pt x="183047" y="142500"/>
                  </a:lnTo>
                  <a:lnTo>
                    <a:pt x="188712" y="151152"/>
                  </a:lnTo>
                  <a:lnTo>
                    <a:pt x="191887" y="170124"/>
                  </a:lnTo>
                  <a:lnTo>
                    <a:pt x="191095" y="180096"/>
                  </a:lnTo>
                  <a:lnTo>
                    <a:pt x="187058" y="187915"/>
                  </a:lnTo>
                  <a:lnTo>
                    <a:pt x="173214" y="199721"/>
                  </a:lnTo>
                  <a:lnTo>
                    <a:pt x="134511" y="207355"/>
                  </a:lnTo>
                  <a:lnTo>
                    <a:pt x="77436" y="202699"/>
                  </a:lnTo>
                  <a:lnTo>
                    <a:pt x="27341" y="19744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98621" y="589595"/>
              <a:ext cx="351365" cy="195605"/>
            </a:xfrm>
            <a:custGeom>
              <a:avLst/>
              <a:gdLst/>
              <a:ahLst/>
              <a:cxnLst/>
              <a:rect l="0" t="0" r="0" b="0"/>
              <a:pathLst>
                <a:path w="351365" h="195605">
                  <a:moveTo>
                    <a:pt x="29255" y="10529"/>
                  </a:moveTo>
                  <a:lnTo>
                    <a:pt x="13614" y="28510"/>
                  </a:lnTo>
                  <a:lnTo>
                    <a:pt x="5535" y="45426"/>
                  </a:lnTo>
                  <a:lnTo>
                    <a:pt x="0" y="80270"/>
                  </a:lnTo>
                  <a:lnTo>
                    <a:pt x="3949" y="114641"/>
                  </a:lnTo>
                  <a:lnTo>
                    <a:pt x="18117" y="147052"/>
                  </a:lnTo>
                  <a:lnTo>
                    <a:pt x="37133" y="173293"/>
                  </a:lnTo>
                  <a:lnTo>
                    <a:pt x="63174" y="190296"/>
                  </a:lnTo>
                  <a:lnTo>
                    <a:pt x="71755" y="191205"/>
                  </a:lnTo>
                  <a:lnTo>
                    <a:pt x="87528" y="185976"/>
                  </a:lnTo>
                  <a:lnTo>
                    <a:pt x="130908" y="150290"/>
                  </a:lnTo>
                  <a:lnTo>
                    <a:pt x="146461" y="124079"/>
                  </a:lnTo>
                  <a:lnTo>
                    <a:pt x="150677" y="121324"/>
                  </a:lnTo>
                  <a:lnTo>
                    <a:pt x="154656" y="122997"/>
                  </a:lnTo>
                  <a:lnTo>
                    <a:pt x="158479" y="127622"/>
                  </a:lnTo>
                  <a:lnTo>
                    <a:pt x="175360" y="166326"/>
                  </a:lnTo>
                  <a:lnTo>
                    <a:pt x="191287" y="183497"/>
                  </a:lnTo>
                  <a:lnTo>
                    <a:pt x="213183" y="192689"/>
                  </a:lnTo>
                  <a:lnTo>
                    <a:pt x="237342" y="195604"/>
                  </a:lnTo>
                  <a:lnTo>
                    <a:pt x="259779" y="193000"/>
                  </a:lnTo>
                  <a:lnTo>
                    <a:pt x="278329" y="184824"/>
                  </a:lnTo>
                  <a:lnTo>
                    <a:pt x="323794" y="152631"/>
                  </a:lnTo>
                  <a:lnTo>
                    <a:pt x="339926" y="134517"/>
                  </a:lnTo>
                  <a:lnTo>
                    <a:pt x="348655" y="108528"/>
                  </a:lnTo>
                  <a:lnTo>
                    <a:pt x="351364" y="79821"/>
                  </a:lnTo>
                  <a:lnTo>
                    <a:pt x="340575" y="21863"/>
                  </a:lnTo>
                  <a:lnTo>
                    <a:pt x="3345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76475" y="621181"/>
              <a:ext cx="14656" cy="147400"/>
            </a:xfrm>
            <a:custGeom>
              <a:avLst/>
              <a:gdLst/>
              <a:ahLst/>
              <a:cxnLst/>
              <a:rect l="0" t="0" r="0" b="0"/>
              <a:pathLst>
                <a:path w="14656" h="147400">
                  <a:moveTo>
                    <a:pt x="14655" y="0"/>
                  </a:moveTo>
                  <a:lnTo>
                    <a:pt x="0" y="49552"/>
                  </a:lnTo>
                  <a:lnTo>
                    <a:pt x="1083" y="88901"/>
                  </a:lnTo>
                  <a:lnTo>
                    <a:pt x="9591" y="132204"/>
                  </a:lnTo>
                  <a:lnTo>
                    <a:pt x="8939" y="137269"/>
                  </a:lnTo>
                  <a:lnTo>
                    <a:pt x="412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12186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03952" y="463253"/>
              <a:ext cx="18806" cy="294799"/>
            </a:xfrm>
            <a:custGeom>
              <a:avLst/>
              <a:gdLst/>
              <a:ahLst/>
              <a:cxnLst/>
              <a:rect l="0" t="0" r="0" b="0"/>
              <a:pathLst>
                <a:path w="18806" h="294799">
                  <a:moveTo>
                    <a:pt x="18805" y="0"/>
                  </a:moveTo>
                  <a:lnTo>
                    <a:pt x="9739" y="58617"/>
                  </a:lnTo>
                  <a:lnTo>
                    <a:pt x="7395" y="120027"/>
                  </a:lnTo>
                  <a:lnTo>
                    <a:pt x="0" y="178431"/>
                  </a:lnTo>
                  <a:lnTo>
                    <a:pt x="1534" y="217815"/>
                  </a:lnTo>
                  <a:lnTo>
                    <a:pt x="16017" y="277742"/>
                  </a:lnTo>
                  <a:lnTo>
                    <a:pt x="1880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75357" y="610652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3538" y="5590"/>
                  </a:lnTo>
                  <a:lnTo>
                    <a:pt x="129365" y="9553"/>
                  </a:lnTo>
                  <a:lnTo>
                    <a:pt x="70485" y="10336"/>
                  </a:lnTo>
                  <a:lnTo>
                    <a:pt x="29463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12269" y="421139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9878" y="156331"/>
                  </a:lnTo>
                  <a:lnTo>
                    <a:pt x="10336" y="210097"/>
                  </a:lnTo>
                  <a:lnTo>
                    <a:pt x="10471" y="259953"/>
                  </a:lnTo>
                  <a:lnTo>
                    <a:pt x="16107" y="313132"/>
                  </a:lnTo>
                  <a:lnTo>
                    <a:pt x="25180" y="346634"/>
                  </a:lnTo>
                  <a:lnTo>
                    <a:pt x="27315" y="349242"/>
                  </a:lnTo>
                  <a:lnTo>
                    <a:pt x="28739" y="346302"/>
                  </a:lnTo>
                  <a:lnTo>
                    <a:pt x="36612" y="313551"/>
                  </a:lnTo>
                  <a:lnTo>
                    <a:pt x="70940" y="252482"/>
                  </a:lnTo>
                  <a:lnTo>
                    <a:pt x="97058" y="226628"/>
                  </a:lnTo>
                  <a:lnTo>
                    <a:pt x="106820" y="222445"/>
                  </a:lnTo>
                  <a:lnTo>
                    <a:pt x="127024" y="220917"/>
                  </a:lnTo>
                  <a:lnTo>
                    <a:pt x="136156" y="224487"/>
                  </a:lnTo>
                  <a:lnTo>
                    <a:pt x="152540" y="237813"/>
                  </a:lnTo>
                  <a:lnTo>
                    <a:pt x="169329" y="265046"/>
                  </a:lnTo>
                  <a:lnTo>
                    <a:pt x="189166" y="324430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59259" y="442196"/>
              <a:ext cx="26835" cy="326385"/>
            </a:xfrm>
            <a:custGeom>
              <a:avLst/>
              <a:gdLst/>
              <a:ahLst/>
              <a:cxnLst/>
              <a:rect l="0" t="0" r="0" b="0"/>
              <a:pathLst>
                <a:path w="26835" h="326385">
                  <a:moveTo>
                    <a:pt x="16306" y="0"/>
                  </a:moveTo>
                  <a:lnTo>
                    <a:pt x="9070" y="28726"/>
                  </a:lnTo>
                  <a:lnTo>
                    <a:pt x="5583" y="77922"/>
                  </a:lnTo>
                  <a:lnTo>
                    <a:pt x="0" y="128893"/>
                  </a:lnTo>
                  <a:lnTo>
                    <a:pt x="4290" y="191750"/>
                  </a:lnTo>
                  <a:lnTo>
                    <a:pt x="11072" y="248967"/>
                  </a:lnTo>
                  <a:lnTo>
                    <a:pt x="23950" y="306931"/>
                  </a:lnTo>
                  <a:lnTo>
                    <a:pt x="2683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80808" y="57906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51429" y="13821"/>
                  </a:lnTo>
                  <a:lnTo>
                    <a:pt x="88967" y="11179"/>
                  </a:lnTo>
                  <a:lnTo>
                    <a:pt x="26153" y="5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93573" y="389554"/>
              <a:ext cx="397889" cy="410612"/>
            </a:xfrm>
            <a:custGeom>
              <a:avLst/>
              <a:gdLst/>
              <a:ahLst/>
              <a:cxnLst/>
              <a:rect l="0" t="0" r="0" b="0"/>
              <a:pathLst>
                <a:path w="397889" h="410612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9" y="161870"/>
                  </a:lnTo>
                  <a:lnTo>
                    <a:pt x="7741" y="204913"/>
                  </a:lnTo>
                  <a:lnTo>
                    <a:pt x="8070" y="249000"/>
                  </a:lnTo>
                  <a:lnTo>
                    <a:pt x="9425" y="304365"/>
                  </a:lnTo>
                  <a:lnTo>
                    <a:pt x="16652" y="358819"/>
                  </a:lnTo>
                  <a:lnTo>
                    <a:pt x="17880" y="377064"/>
                  </a:lnTo>
                  <a:lnTo>
                    <a:pt x="27182" y="320574"/>
                  </a:lnTo>
                  <a:lnTo>
                    <a:pt x="43600" y="263834"/>
                  </a:lnTo>
                  <a:lnTo>
                    <a:pt x="49392" y="258947"/>
                  </a:lnTo>
                  <a:lnTo>
                    <a:pt x="56763" y="258029"/>
                  </a:lnTo>
                  <a:lnTo>
                    <a:pt x="65186" y="259757"/>
                  </a:lnTo>
                  <a:lnTo>
                    <a:pt x="71972" y="264418"/>
                  </a:lnTo>
                  <a:lnTo>
                    <a:pt x="82630" y="278956"/>
                  </a:lnTo>
                  <a:lnTo>
                    <a:pt x="95208" y="306872"/>
                  </a:lnTo>
                  <a:lnTo>
                    <a:pt x="102702" y="347962"/>
                  </a:lnTo>
                  <a:lnTo>
                    <a:pt x="105171" y="347788"/>
                  </a:lnTo>
                  <a:lnTo>
                    <a:pt x="107987" y="344163"/>
                  </a:lnTo>
                  <a:lnTo>
                    <a:pt x="123252" y="308232"/>
                  </a:lnTo>
                  <a:lnTo>
                    <a:pt x="138957" y="295699"/>
                  </a:lnTo>
                  <a:lnTo>
                    <a:pt x="191001" y="274322"/>
                  </a:lnTo>
                  <a:lnTo>
                    <a:pt x="244198" y="259818"/>
                  </a:lnTo>
                  <a:lnTo>
                    <a:pt x="280210" y="249208"/>
                  </a:lnTo>
                  <a:lnTo>
                    <a:pt x="286681" y="242178"/>
                  </a:lnTo>
                  <a:lnTo>
                    <a:pt x="289825" y="232812"/>
                  </a:lnTo>
                  <a:lnTo>
                    <a:pt x="290751" y="221888"/>
                  </a:lnTo>
                  <a:lnTo>
                    <a:pt x="286689" y="213436"/>
                  </a:lnTo>
                  <a:lnTo>
                    <a:pt x="269697" y="200925"/>
                  </a:lnTo>
                  <a:lnTo>
                    <a:pt x="228234" y="192894"/>
                  </a:lnTo>
                  <a:lnTo>
                    <a:pt x="190083" y="196104"/>
                  </a:lnTo>
                  <a:lnTo>
                    <a:pt x="167490" y="207650"/>
                  </a:lnTo>
                  <a:lnTo>
                    <a:pt x="156552" y="215642"/>
                  </a:lnTo>
                  <a:lnTo>
                    <a:pt x="149260" y="226820"/>
                  </a:lnTo>
                  <a:lnTo>
                    <a:pt x="141157" y="254837"/>
                  </a:lnTo>
                  <a:lnTo>
                    <a:pt x="142185" y="292316"/>
                  </a:lnTo>
                  <a:lnTo>
                    <a:pt x="150101" y="311632"/>
                  </a:lnTo>
                  <a:lnTo>
                    <a:pt x="174248" y="343097"/>
                  </a:lnTo>
                  <a:lnTo>
                    <a:pt x="223076" y="378916"/>
                  </a:lnTo>
                  <a:lnTo>
                    <a:pt x="275880" y="401491"/>
                  </a:lnTo>
                  <a:lnTo>
                    <a:pt x="331371" y="401574"/>
                  </a:lnTo>
                  <a:lnTo>
                    <a:pt x="369861" y="401694"/>
                  </a:lnTo>
                  <a:lnTo>
                    <a:pt x="397888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0611" y="1343734"/>
            <a:ext cx="6117059" cy="540868"/>
            <a:chOff x="410611" y="1343734"/>
            <a:chExt cx="6117059" cy="540868"/>
          </a:xfrm>
        </p:grpSpPr>
        <p:sp>
          <p:nvSpPr>
            <p:cNvPr id="42" name="Freeform 41"/>
            <p:cNvSpPr/>
            <p:nvPr/>
          </p:nvSpPr>
          <p:spPr>
            <a:xfrm>
              <a:off x="576720" y="1360892"/>
              <a:ext cx="294685" cy="390106"/>
            </a:xfrm>
            <a:custGeom>
              <a:avLst/>
              <a:gdLst/>
              <a:ahLst/>
              <a:cxnLst/>
              <a:rect l="0" t="0" r="0" b="0"/>
              <a:pathLst>
                <a:path w="294685" h="390106">
                  <a:moveTo>
                    <a:pt x="244502" y="60455"/>
                  </a:moveTo>
                  <a:lnTo>
                    <a:pt x="215194" y="22081"/>
                  </a:lnTo>
                  <a:lnTo>
                    <a:pt x="183826" y="6451"/>
                  </a:lnTo>
                  <a:lnTo>
                    <a:pt x="139307" y="0"/>
                  </a:lnTo>
                  <a:lnTo>
                    <a:pt x="81437" y="13461"/>
                  </a:lnTo>
                  <a:lnTo>
                    <a:pt x="46058" y="27294"/>
                  </a:lnTo>
                  <a:lnTo>
                    <a:pt x="24114" y="43377"/>
                  </a:lnTo>
                  <a:lnTo>
                    <a:pt x="8901" y="65343"/>
                  </a:lnTo>
                  <a:lnTo>
                    <a:pt x="3207" y="77751"/>
                  </a:lnTo>
                  <a:lnTo>
                    <a:pt x="0" y="104017"/>
                  </a:lnTo>
                  <a:lnTo>
                    <a:pt x="3643" y="130119"/>
                  </a:lnTo>
                  <a:lnTo>
                    <a:pt x="13062" y="153418"/>
                  </a:lnTo>
                  <a:lnTo>
                    <a:pt x="28166" y="169232"/>
                  </a:lnTo>
                  <a:lnTo>
                    <a:pt x="37107" y="175087"/>
                  </a:lnTo>
                  <a:lnTo>
                    <a:pt x="56400" y="178473"/>
                  </a:lnTo>
                  <a:lnTo>
                    <a:pt x="116223" y="175389"/>
                  </a:lnTo>
                  <a:lnTo>
                    <a:pt x="171113" y="171112"/>
                  </a:lnTo>
                  <a:lnTo>
                    <a:pt x="232628" y="183995"/>
                  </a:lnTo>
                  <a:lnTo>
                    <a:pt x="254433" y="190621"/>
                  </a:lnTo>
                  <a:lnTo>
                    <a:pt x="262821" y="197535"/>
                  </a:lnTo>
                  <a:lnTo>
                    <a:pt x="280216" y="228453"/>
                  </a:lnTo>
                  <a:lnTo>
                    <a:pt x="291609" y="261530"/>
                  </a:lnTo>
                  <a:lnTo>
                    <a:pt x="294684" y="287082"/>
                  </a:lnTo>
                  <a:lnTo>
                    <a:pt x="289812" y="310917"/>
                  </a:lnTo>
                  <a:lnTo>
                    <a:pt x="273915" y="340946"/>
                  </a:lnTo>
                  <a:lnTo>
                    <a:pt x="251268" y="364662"/>
                  </a:lnTo>
                  <a:lnTo>
                    <a:pt x="231131" y="378152"/>
                  </a:lnTo>
                  <a:lnTo>
                    <a:pt x="206584" y="388047"/>
                  </a:lnTo>
                  <a:lnTo>
                    <a:pt x="183196" y="390105"/>
                  </a:lnTo>
                  <a:lnTo>
                    <a:pt x="128407" y="381894"/>
                  </a:lnTo>
                  <a:lnTo>
                    <a:pt x="65518" y="36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73561" y="1360106"/>
              <a:ext cx="216160" cy="366568"/>
            </a:xfrm>
            <a:custGeom>
              <a:avLst/>
              <a:gdLst/>
              <a:ahLst/>
              <a:cxnLst/>
              <a:rect l="0" t="0" r="0" b="0"/>
              <a:pathLst>
                <a:path w="216160" h="366568">
                  <a:moveTo>
                    <a:pt x="5589" y="366567"/>
                  </a:moveTo>
                  <a:lnTo>
                    <a:pt x="0" y="349800"/>
                  </a:lnTo>
                  <a:lnTo>
                    <a:pt x="2113" y="317015"/>
                  </a:lnTo>
                  <a:lnTo>
                    <a:pt x="12138" y="262846"/>
                  </a:lnTo>
                  <a:lnTo>
                    <a:pt x="14938" y="214042"/>
                  </a:lnTo>
                  <a:lnTo>
                    <a:pt x="15768" y="163707"/>
                  </a:lnTo>
                  <a:lnTo>
                    <a:pt x="19168" y="104184"/>
                  </a:lnTo>
                  <a:lnTo>
                    <a:pt x="25169" y="47367"/>
                  </a:lnTo>
                  <a:lnTo>
                    <a:pt x="31797" y="10726"/>
                  </a:lnTo>
                  <a:lnTo>
                    <a:pt x="37099" y="4168"/>
                  </a:lnTo>
                  <a:lnTo>
                    <a:pt x="44143" y="965"/>
                  </a:lnTo>
                  <a:lnTo>
                    <a:pt x="52349" y="0"/>
                  </a:lnTo>
                  <a:lnTo>
                    <a:pt x="60159" y="2866"/>
                  </a:lnTo>
                  <a:lnTo>
                    <a:pt x="75076" y="15409"/>
                  </a:lnTo>
                  <a:lnTo>
                    <a:pt x="96627" y="42202"/>
                  </a:lnTo>
                  <a:lnTo>
                    <a:pt x="120451" y="101425"/>
                  </a:lnTo>
                  <a:lnTo>
                    <a:pt x="146060" y="162979"/>
                  </a:lnTo>
                  <a:lnTo>
                    <a:pt x="172165" y="224290"/>
                  </a:lnTo>
                  <a:lnTo>
                    <a:pt x="194392" y="284747"/>
                  </a:lnTo>
                  <a:lnTo>
                    <a:pt x="205420" y="315808"/>
                  </a:lnTo>
                  <a:lnTo>
                    <a:pt x="216159" y="334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8621" y="1594265"/>
              <a:ext cx="200043" cy="16596"/>
            </a:xfrm>
            <a:custGeom>
              <a:avLst/>
              <a:gdLst/>
              <a:ahLst/>
              <a:cxnLst/>
              <a:rect l="0" t="0" r="0" b="0"/>
              <a:pathLst>
                <a:path w="200043" h="16596">
                  <a:moveTo>
                    <a:pt x="200042" y="6066"/>
                  </a:moveTo>
                  <a:lnTo>
                    <a:pt x="151111" y="2947"/>
                  </a:lnTo>
                  <a:lnTo>
                    <a:pt x="122143" y="0"/>
                  </a:lnTo>
                  <a:lnTo>
                    <a:pt x="71830" y="4521"/>
                  </a:lnTo>
                  <a:lnTo>
                    <a:pt x="10119" y="14264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54358" y="1398004"/>
              <a:ext cx="251218" cy="328670"/>
            </a:xfrm>
            <a:custGeom>
              <a:avLst/>
              <a:gdLst/>
              <a:ahLst/>
              <a:cxnLst/>
              <a:rect l="0" t="0" r="0" b="0"/>
              <a:pathLst>
                <a:path w="251218" h="328670">
                  <a:moveTo>
                    <a:pt x="19590" y="328669"/>
                  </a:moveTo>
                  <a:lnTo>
                    <a:pt x="11256" y="291191"/>
                  </a:lnTo>
                  <a:lnTo>
                    <a:pt x="9495" y="234178"/>
                  </a:lnTo>
                  <a:lnTo>
                    <a:pt x="9147" y="173827"/>
                  </a:lnTo>
                  <a:lnTo>
                    <a:pt x="7917" y="125122"/>
                  </a:lnTo>
                  <a:lnTo>
                    <a:pt x="733" y="66151"/>
                  </a:lnTo>
                  <a:lnTo>
                    <a:pt x="0" y="51881"/>
                  </a:lnTo>
                  <a:lnTo>
                    <a:pt x="1850" y="44708"/>
                  </a:lnTo>
                  <a:lnTo>
                    <a:pt x="5424" y="42266"/>
                  </a:lnTo>
                  <a:lnTo>
                    <a:pt x="10146" y="42977"/>
                  </a:lnTo>
                  <a:lnTo>
                    <a:pt x="14464" y="46961"/>
                  </a:lnTo>
                  <a:lnTo>
                    <a:pt x="52005" y="108337"/>
                  </a:lnTo>
                  <a:lnTo>
                    <a:pt x="79415" y="144247"/>
                  </a:lnTo>
                  <a:lnTo>
                    <a:pt x="88719" y="148399"/>
                  </a:lnTo>
                  <a:lnTo>
                    <a:pt x="111535" y="149893"/>
                  </a:lnTo>
                  <a:lnTo>
                    <a:pt x="121831" y="146314"/>
                  </a:lnTo>
                  <a:lnTo>
                    <a:pt x="139510" y="132979"/>
                  </a:lnTo>
                  <a:lnTo>
                    <a:pt x="152046" y="112234"/>
                  </a:lnTo>
                  <a:lnTo>
                    <a:pt x="174596" y="55542"/>
                  </a:lnTo>
                  <a:lnTo>
                    <a:pt x="200544" y="2367"/>
                  </a:lnTo>
                  <a:lnTo>
                    <a:pt x="203397" y="0"/>
                  </a:lnTo>
                  <a:lnTo>
                    <a:pt x="205299" y="3102"/>
                  </a:lnTo>
                  <a:lnTo>
                    <a:pt x="215837" y="54299"/>
                  </a:lnTo>
                  <a:lnTo>
                    <a:pt x="218882" y="108140"/>
                  </a:lnTo>
                  <a:lnTo>
                    <a:pt x="219483" y="169424"/>
                  </a:lnTo>
                  <a:lnTo>
                    <a:pt x="221942" y="228280"/>
                  </a:lnTo>
                  <a:lnTo>
                    <a:pt x="243346" y="285813"/>
                  </a:lnTo>
                  <a:lnTo>
                    <a:pt x="251217" y="318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33461" y="1452932"/>
              <a:ext cx="187970" cy="273288"/>
            </a:xfrm>
            <a:custGeom>
              <a:avLst/>
              <a:gdLst/>
              <a:ahLst/>
              <a:cxnLst/>
              <a:rect l="0" t="0" r="0" b="0"/>
              <a:pathLst>
                <a:path w="187970" h="273288">
                  <a:moveTo>
                    <a:pt x="19513" y="0"/>
                  </a:moveTo>
                  <a:lnTo>
                    <a:pt x="8060" y="48931"/>
                  </a:lnTo>
                  <a:lnTo>
                    <a:pt x="353" y="108062"/>
                  </a:lnTo>
                  <a:lnTo>
                    <a:pt x="0" y="164802"/>
                  </a:lnTo>
                  <a:lnTo>
                    <a:pt x="6863" y="221070"/>
                  </a:lnTo>
                  <a:lnTo>
                    <a:pt x="10381" y="246822"/>
                  </a:lnTo>
                  <a:lnTo>
                    <a:pt x="19744" y="266067"/>
                  </a:lnTo>
                  <a:lnTo>
                    <a:pt x="26686" y="270964"/>
                  </a:lnTo>
                  <a:lnTo>
                    <a:pt x="34823" y="273060"/>
                  </a:lnTo>
                  <a:lnTo>
                    <a:pt x="43758" y="273287"/>
                  </a:lnTo>
                  <a:lnTo>
                    <a:pt x="104020" y="249982"/>
                  </a:lnTo>
                  <a:lnTo>
                    <a:pt x="161634" y="243186"/>
                  </a:lnTo>
                  <a:lnTo>
                    <a:pt x="18796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63502" y="156874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19563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52974" y="143187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63126" y="15641"/>
                  </a:lnTo>
                  <a:lnTo>
                    <a:pt x="126062" y="26341"/>
                  </a:lnTo>
                  <a:lnTo>
                    <a:pt x="64849" y="30550"/>
                  </a:lnTo>
                  <a:lnTo>
                    <a:pt x="27793" y="312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21432" y="1349978"/>
              <a:ext cx="244444" cy="248449"/>
            </a:xfrm>
            <a:custGeom>
              <a:avLst/>
              <a:gdLst/>
              <a:ahLst/>
              <a:cxnLst/>
              <a:rect l="0" t="0" r="0" b="0"/>
              <a:pathLst>
                <a:path w="244444" h="248449">
                  <a:moveTo>
                    <a:pt x="179106" y="29255"/>
                  </a:moveTo>
                  <a:lnTo>
                    <a:pt x="167928" y="18076"/>
                  </a:lnTo>
                  <a:lnTo>
                    <a:pt x="138619" y="5536"/>
                  </a:lnTo>
                  <a:lnTo>
                    <a:pt x="100300" y="0"/>
                  </a:lnTo>
                  <a:lnTo>
                    <a:pt x="64899" y="3949"/>
                  </a:lnTo>
                  <a:lnTo>
                    <a:pt x="32183" y="18117"/>
                  </a:lnTo>
                  <a:lnTo>
                    <a:pt x="5852" y="42722"/>
                  </a:lnTo>
                  <a:lnTo>
                    <a:pt x="1602" y="52271"/>
                  </a:lnTo>
                  <a:lnTo>
                    <a:pt x="0" y="72240"/>
                  </a:lnTo>
                  <a:lnTo>
                    <a:pt x="3550" y="81308"/>
                  </a:lnTo>
                  <a:lnTo>
                    <a:pt x="16853" y="97623"/>
                  </a:lnTo>
                  <a:lnTo>
                    <a:pt x="40703" y="106434"/>
                  </a:lnTo>
                  <a:lnTo>
                    <a:pt x="98085" y="112090"/>
                  </a:lnTo>
                  <a:lnTo>
                    <a:pt x="154480" y="121613"/>
                  </a:lnTo>
                  <a:lnTo>
                    <a:pt x="207560" y="137879"/>
                  </a:lnTo>
                  <a:lnTo>
                    <a:pt x="219133" y="143785"/>
                  </a:lnTo>
                  <a:lnTo>
                    <a:pt x="235110" y="159706"/>
                  </a:lnTo>
                  <a:lnTo>
                    <a:pt x="241009" y="168864"/>
                  </a:lnTo>
                  <a:lnTo>
                    <a:pt x="244443" y="188400"/>
                  </a:lnTo>
                  <a:lnTo>
                    <a:pt x="243721" y="198522"/>
                  </a:lnTo>
                  <a:lnTo>
                    <a:pt x="233560" y="216009"/>
                  </a:lnTo>
                  <a:lnTo>
                    <a:pt x="217346" y="230410"/>
                  </a:lnTo>
                  <a:lnTo>
                    <a:pt x="198441" y="240709"/>
                  </a:lnTo>
                  <a:lnTo>
                    <a:pt x="148134" y="248448"/>
                  </a:lnTo>
                  <a:lnTo>
                    <a:pt x="89323" y="246857"/>
                  </a:lnTo>
                  <a:lnTo>
                    <a:pt x="28636" y="233515"/>
                  </a:lnTo>
                  <a:lnTo>
                    <a:pt x="10650" y="229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34311" y="1389761"/>
              <a:ext cx="18912" cy="189514"/>
            </a:xfrm>
            <a:custGeom>
              <a:avLst/>
              <a:gdLst/>
              <a:ahLst/>
              <a:cxnLst/>
              <a:rect l="0" t="0" r="0" b="0"/>
              <a:pathLst>
                <a:path w="18912" h="189514">
                  <a:moveTo>
                    <a:pt x="8383" y="0"/>
                  </a:moveTo>
                  <a:lnTo>
                    <a:pt x="2793" y="62093"/>
                  </a:lnTo>
                  <a:lnTo>
                    <a:pt x="0" y="113478"/>
                  </a:lnTo>
                  <a:lnTo>
                    <a:pt x="9500" y="162449"/>
                  </a:lnTo>
                  <a:lnTo>
                    <a:pt x="1891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16352" y="1358176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242155" y="0"/>
                  </a:moveTo>
                  <a:lnTo>
                    <a:pt x="188280" y="17958"/>
                  </a:lnTo>
                  <a:lnTo>
                    <a:pt x="131119" y="35149"/>
                  </a:lnTo>
                  <a:lnTo>
                    <a:pt x="77936" y="49143"/>
                  </a:lnTo>
                  <a:lnTo>
                    <a:pt x="21615" y="6668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47937" y="161086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9065"/>
                  </a:lnTo>
                  <a:lnTo>
                    <a:pt x="134351" y="18669"/>
                  </a:lnTo>
                  <a:lnTo>
                    <a:pt x="73584" y="27978"/>
                  </a:lnTo>
                  <a:lnTo>
                    <a:pt x="26580" y="339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62109" y="1343734"/>
              <a:ext cx="201726" cy="264301"/>
            </a:xfrm>
            <a:custGeom>
              <a:avLst/>
              <a:gdLst/>
              <a:ahLst/>
              <a:cxnLst/>
              <a:rect l="0" t="0" r="0" b="0"/>
              <a:pathLst>
                <a:path w="201726" h="264301">
                  <a:moveTo>
                    <a:pt x="201725" y="24970"/>
                  </a:moveTo>
                  <a:lnTo>
                    <a:pt x="183744" y="9329"/>
                  </a:lnTo>
                  <a:lnTo>
                    <a:pt x="166827" y="1251"/>
                  </a:lnTo>
                  <a:lnTo>
                    <a:pt x="147610" y="0"/>
                  </a:lnTo>
                  <a:lnTo>
                    <a:pt x="95076" y="12973"/>
                  </a:lnTo>
                  <a:lnTo>
                    <a:pt x="58731" y="31294"/>
                  </a:lnTo>
                  <a:lnTo>
                    <a:pt x="33274" y="58430"/>
                  </a:lnTo>
                  <a:lnTo>
                    <a:pt x="4038" y="109445"/>
                  </a:lnTo>
                  <a:lnTo>
                    <a:pt x="0" y="130365"/>
                  </a:lnTo>
                  <a:lnTo>
                    <a:pt x="6940" y="183569"/>
                  </a:lnTo>
                  <a:lnTo>
                    <a:pt x="16108" y="206983"/>
                  </a:lnTo>
                  <a:lnTo>
                    <a:pt x="41057" y="241077"/>
                  </a:lnTo>
                  <a:lnTo>
                    <a:pt x="67162" y="257588"/>
                  </a:lnTo>
                  <a:lnTo>
                    <a:pt x="102713" y="264300"/>
                  </a:lnTo>
                  <a:lnTo>
                    <a:pt x="126134" y="259631"/>
                  </a:lnTo>
                  <a:lnTo>
                    <a:pt x="155931" y="243848"/>
                  </a:lnTo>
                  <a:lnTo>
                    <a:pt x="170844" y="229874"/>
                  </a:lnTo>
                  <a:lnTo>
                    <a:pt x="181371" y="211965"/>
                  </a:lnTo>
                  <a:lnTo>
                    <a:pt x="182306" y="202276"/>
                  </a:lnTo>
                  <a:lnTo>
                    <a:pt x="177107" y="182152"/>
                  </a:lnTo>
                  <a:lnTo>
                    <a:pt x="163877" y="167748"/>
                  </a:lnTo>
                  <a:lnTo>
                    <a:pt x="155436" y="162270"/>
                  </a:lnTo>
                  <a:lnTo>
                    <a:pt x="153318" y="159787"/>
                  </a:lnTo>
                  <a:lnTo>
                    <a:pt x="155416" y="159302"/>
                  </a:lnTo>
                  <a:lnTo>
                    <a:pt x="191196" y="161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90176" y="1388634"/>
              <a:ext cx="224215" cy="214728"/>
            </a:xfrm>
            <a:custGeom>
              <a:avLst/>
              <a:gdLst/>
              <a:ahLst/>
              <a:cxnLst/>
              <a:rect l="0" t="0" r="0" b="0"/>
              <a:pathLst>
                <a:path w="224215" h="214728">
                  <a:moveTo>
                    <a:pt x="0" y="169583"/>
                  </a:moveTo>
                  <a:lnTo>
                    <a:pt x="5589" y="186351"/>
                  </a:lnTo>
                  <a:lnTo>
                    <a:pt x="8405" y="186611"/>
                  </a:lnTo>
                  <a:lnTo>
                    <a:pt x="14654" y="174421"/>
                  </a:lnTo>
                  <a:lnTo>
                    <a:pt x="19792" y="121233"/>
                  </a:lnTo>
                  <a:lnTo>
                    <a:pt x="17688" y="61333"/>
                  </a:lnTo>
                  <a:lnTo>
                    <a:pt x="15769" y="17016"/>
                  </a:lnTo>
                  <a:lnTo>
                    <a:pt x="17531" y="4701"/>
                  </a:lnTo>
                  <a:lnTo>
                    <a:pt x="19877" y="0"/>
                  </a:lnTo>
                  <a:lnTo>
                    <a:pt x="22609" y="376"/>
                  </a:lnTo>
                  <a:lnTo>
                    <a:pt x="40991" y="26195"/>
                  </a:lnTo>
                  <a:lnTo>
                    <a:pt x="57347" y="83688"/>
                  </a:lnTo>
                  <a:lnTo>
                    <a:pt x="88357" y="145014"/>
                  </a:lnTo>
                  <a:lnTo>
                    <a:pt x="122914" y="195117"/>
                  </a:lnTo>
                  <a:lnTo>
                    <a:pt x="149503" y="212374"/>
                  </a:lnTo>
                  <a:lnTo>
                    <a:pt x="169391" y="214727"/>
                  </a:lnTo>
                  <a:lnTo>
                    <a:pt x="179608" y="213717"/>
                  </a:lnTo>
                  <a:lnTo>
                    <a:pt x="197199" y="203236"/>
                  </a:lnTo>
                  <a:lnTo>
                    <a:pt x="211646" y="186880"/>
                  </a:lnTo>
                  <a:lnTo>
                    <a:pt x="221967" y="167912"/>
                  </a:lnTo>
                  <a:lnTo>
                    <a:pt x="224214" y="141544"/>
                  </a:lnTo>
                  <a:lnTo>
                    <a:pt x="216124" y="82546"/>
                  </a:lnTo>
                  <a:lnTo>
                    <a:pt x="202968" y="29440"/>
                  </a:lnTo>
                  <a:lnTo>
                    <a:pt x="200041" y="11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0611" y="1684559"/>
              <a:ext cx="3095379" cy="200043"/>
            </a:xfrm>
            <a:custGeom>
              <a:avLst/>
              <a:gdLst/>
              <a:ahLst/>
              <a:cxnLst/>
              <a:rect l="0" t="0" r="0" b="0"/>
              <a:pathLst>
                <a:path w="3095379" h="200043">
                  <a:moveTo>
                    <a:pt x="3095378" y="0"/>
                  </a:moveTo>
                  <a:lnTo>
                    <a:pt x="3036761" y="0"/>
                  </a:lnTo>
                  <a:lnTo>
                    <a:pt x="2981418" y="0"/>
                  </a:lnTo>
                  <a:lnTo>
                    <a:pt x="2932411" y="0"/>
                  </a:lnTo>
                  <a:lnTo>
                    <a:pt x="2880845" y="0"/>
                  </a:lnTo>
                  <a:lnTo>
                    <a:pt x="2827352" y="0"/>
                  </a:lnTo>
                  <a:lnTo>
                    <a:pt x="2767569" y="1170"/>
                  </a:lnTo>
                  <a:lnTo>
                    <a:pt x="2707741" y="7236"/>
                  </a:lnTo>
                  <a:lnTo>
                    <a:pt x="2656999" y="9553"/>
                  </a:lnTo>
                  <a:lnTo>
                    <a:pt x="2600890" y="10240"/>
                  </a:lnTo>
                  <a:lnTo>
                    <a:pt x="2551250" y="10443"/>
                  </a:lnTo>
                  <a:lnTo>
                    <a:pt x="2491958" y="11673"/>
                  </a:lnTo>
                  <a:lnTo>
                    <a:pt x="2446606" y="16107"/>
                  </a:lnTo>
                  <a:lnTo>
                    <a:pt x="2402273" y="18857"/>
                  </a:lnTo>
                  <a:lnTo>
                    <a:pt x="2358002" y="21249"/>
                  </a:lnTo>
                  <a:lnTo>
                    <a:pt x="2311031" y="26212"/>
                  </a:lnTo>
                  <a:lnTo>
                    <a:pt x="2262859" y="29197"/>
                  </a:lnTo>
                  <a:lnTo>
                    <a:pt x="2214153" y="31694"/>
                  </a:lnTo>
                  <a:lnTo>
                    <a:pt x="2165209" y="36703"/>
                  </a:lnTo>
                  <a:lnTo>
                    <a:pt x="2119280" y="39709"/>
                  </a:lnTo>
                  <a:lnTo>
                    <a:pt x="2075470" y="42215"/>
                  </a:lnTo>
                  <a:lnTo>
                    <a:pt x="2013685" y="49033"/>
                  </a:lnTo>
                  <a:lnTo>
                    <a:pt x="1952820" y="55049"/>
                  </a:lnTo>
                  <a:lnTo>
                    <a:pt x="1905204" y="60765"/>
                  </a:lnTo>
                  <a:lnTo>
                    <a:pt x="1851711" y="65578"/>
                  </a:lnTo>
                  <a:lnTo>
                    <a:pt x="1796606" y="72095"/>
                  </a:lnTo>
                  <a:lnTo>
                    <a:pt x="1737906" y="73224"/>
                  </a:lnTo>
                  <a:lnTo>
                    <a:pt x="1695401" y="76608"/>
                  </a:lnTo>
                  <a:lnTo>
                    <a:pt x="1638249" y="81970"/>
                  </a:lnTo>
                  <a:lnTo>
                    <a:pt x="1585440" y="86679"/>
                  </a:lnTo>
                  <a:lnTo>
                    <a:pt x="1531578" y="92363"/>
                  </a:lnTo>
                  <a:lnTo>
                    <a:pt x="1476625" y="94047"/>
                  </a:lnTo>
                  <a:lnTo>
                    <a:pt x="1417839" y="94547"/>
                  </a:lnTo>
                  <a:lnTo>
                    <a:pt x="1356053" y="100304"/>
                  </a:lnTo>
                  <a:lnTo>
                    <a:pt x="1301785" y="103809"/>
                  </a:lnTo>
                  <a:lnTo>
                    <a:pt x="1252430" y="104848"/>
                  </a:lnTo>
                  <a:lnTo>
                    <a:pt x="1191404" y="110745"/>
                  </a:lnTo>
                  <a:lnTo>
                    <a:pt x="1148354" y="113561"/>
                  </a:lnTo>
                  <a:lnTo>
                    <a:pt x="1090896" y="115146"/>
                  </a:lnTo>
                  <a:lnTo>
                    <a:pt x="1029559" y="115682"/>
                  </a:lnTo>
                  <a:lnTo>
                    <a:pt x="966595" y="124130"/>
                  </a:lnTo>
                  <a:lnTo>
                    <a:pt x="919668" y="125687"/>
                  </a:lnTo>
                  <a:lnTo>
                    <a:pt x="857696" y="131802"/>
                  </a:lnTo>
                  <a:lnTo>
                    <a:pt x="805903" y="135369"/>
                  </a:lnTo>
                  <a:lnTo>
                    <a:pt x="757282" y="136426"/>
                  </a:lnTo>
                  <a:lnTo>
                    <a:pt x="702062" y="142328"/>
                  </a:lnTo>
                  <a:lnTo>
                    <a:pt x="652425" y="145896"/>
                  </a:lnTo>
                  <a:lnTo>
                    <a:pt x="596903" y="146954"/>
                  </a:lnTo>
                  <a:lnTo>
                    <a:pt x="536967" y="154547"/>
                  </a:lnTo>
                  <a:lnTo>
                    <a:pt x="482365" y="158096"/>
                  </a:lnTo>
                  <a:lnTo>
                    <a:pt x="427452" y="164866"/>
                  </a:lnTo>
                  <a:lnTo>
                    <a:pt x="367248" y="168562"/>
                  </a:lnTo>
                  <a:lnTo>
                    <a:pt x="306126" y="175377"/>
                  </a:lnTo>
                  <a:lnTo>
                    <a:pt x="250451" y="179085"/>
                  </a:lnTo>
                  <a:lnTo>
                    <a:pt x="198080" y="185904"/>
                  </a:lnTo>
                  <a:lnTo>
                    <a:pt x="134750" y="188800"/>
                  </a:lnTo>
                  <a:lnTo>
                    <a:pt x="77440" y="194962"/>
                  </a:lnTo>
                  <a:lnTo>
                    <a:pt x="14242" y="19937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48020" y="151610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69285" y="147398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463" y="58617"/>
                  </a:lnTo>
                  <a:lnTo>
                    <a:pt x="192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90342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84543" y="1465656"/>
              <a:ext cx="171201" cy="178744"/>
            </a:xfrm>
            <a:custGeom>
              <a:avLst/>
              <a:gdLst/>
              <a:ahLst/>
              <a:cxnLst/>
              <a:rect l="0" t="0" r="0" b="0"/>
              <a:pathLst>
                <a:path w="171201" h="178744">
                  <a:moveTo>
                    <a:pt x="105840" y="8333"/>
                  </a:moveTo>
                  <a:lnTo>
                    <a:pt x="68362" y="0"/>
                  </a:lnTo>
                  <a:lnTo>
                    <a:pt x="44730" y="1120"/>
                  </a:lnTo>
                  <a:lnTo>
                    <a:pt x="22528" y="9417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1043"/>
                  </a:lnTo>
                  <a:lnTo>
                    <a:pt x="1355" y="48857"/>
                  </a:lnTo>
                  <a:lnTo>
                    <a:pt x="4597" y="56406"/>
                  </a:lnTo>
                  <a:lnTo>
                    <a:pt x="11439" y="61439"/>
                  </a:lnTo>
                  <a:lnTo>
                    <a:pt x="69131" y="75768"/>
                  </a:lnTo>
                  <a:lnTo>
                    <a:pt x="122592" y="89201"/>
                  </a:lnTo>
                  <a:lnTo>
                    <a:pt x="146041" y="96137"/>
                  </a:lnTo>
                  <a:lnTo>
                    <a:pt x="154867" y="101964"/>
                  </a:lnTo>
                  <a:lnTo>
                    <a:pt x="167794" y="117797"/>
                  </a:lnTo>
                  <a:lnTo>
                    <a:pt x="171200" y="139652"/>
                  </a:lnTo>
                  <a:lnTo>
                    <a:pt x="170470" y="152031"/>
                  </a:lnTo>
                  <a:lnTo>
                    <a:pt x="165305" y="161454"/>
                  </a:lnTo>
                  <a:lnTo>
                    <a:pt x="147086" y="175043"/>
                  </a:lnTo>
                  <a:lnTo>
                    <a:pt x="126511" y="178743"/>
                  </a:lnTo>
                  <a:lnTo>
                    <a:pt x="73528" y="171586"/>
                  </a:lnTo>
                  <a:lnTo>
                    <a:pt x="11083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48394" y="1439612"/>
              <a:ext cx="134129" cy="389925"/>
            </a:xfrm>
            <a:custGeom>
              <a:avLst/>
              <a:gdLst/>
              <a:ahLst/>
              <a:cxnLst/>
              <a:rect l="0" t="0" r="0" b="0"/>
              <a:pathLst>
                <a:path w="134129" h="389925">
                  <a:moveTo>
                    <a:pt x="0" y="108077"/>
                  </a:moveTo>
                  <a:lnTo>
                    <a:pt x="0" y="166694"/>
                  </a:lnTo>
                  <a:lnTo>
                    <a:pt x="1169" y="222037"/>
                  </a:lnTo>
                  <a:lnTo>
                    <a:pt x="8333" y="284962"/>
                  </a:lnTo>
                  <a:lnTo>
                    <a:pt x="15684" y="342798"/>
                  </a:lnTo>
                  <a:lnTo>
                    <a:pt x="19995" y="389924"/>
                  </a:lnTo>
                  <a:lnTo>
                    <a:pt x="20917" y="352311"/>
                  </a:lnTo>
                  <a:lnTo>
                    <a:pt x="13793" y="290548"/>
                  </a:lnTo>
                  <a:lnTo>
                    <a:pt x="10326" y="233502"/>
                  </a:lnTo>
                  <a:lnTo>
                    <a:pt x="3579" y="179035"/>
                  </a:lnTo>
                  <a:lnTo>
                    <a:pt x="1060" y="127022"/>
                  </a:lnTo>
                  <a:lnTo>
                    <a:pt x="209" y="66932"/>
                  </a:lnTo>
                  <a:lnTo>
                    <a:pt x="2432" y="40657"/>
                  </a:lnTo>
                  <a:lnTo>
                    <a:pt x="11219" y="21181"/>
                  </a:lnTo>
                  <a:lnTo>
                    <a:pt x="26043" y="7845"/>
                  </a:lnTo>
                  <a:lnTo>
                    <a:pt x="34909" y="2651"/>
                  </a:lnTo>
                  <a:lnTo>
                    <a:pt x="54120" y="0"/>
                  </a:lnTo>
                  <a:lnTo>
                    <a:pt x="64155" y="930"/>
                  </a:lnTo>
                  <a:lnTo>
                    <a:pt x="81546" y="8203"/>
                  </a:lnTo>
                  <a:lnTo>
                    <a:pt x="111774" y="31937"/>
                  </a:lnTo>
                  <a:lnTo>
                    <a:pt x="127614" y="57831"/>
                  </a:lnTo>
                  <a:lnTo>
                    <a:pt x="134128" y="93319"/>
                  </a:lnTo>
                  <a:lnTo>
                    <a:pt x="129412" y="113606"/>
                  </a:lnTo>
                  <a:lnTo>
                    <a:pt x="107321" y="145694"/>
                  </a:lnTo>
                  <a:lnTo>
                    <a:pt x="87862" y="154041"/>
                  </a:lnTo>
                  <a:lnTo>
                    <a:pt x="30735" y="168466"/>
                  </a:lnTo>
                  <a:lnTo>
                    <a:pt x="21056" y="171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24265" y="1463461"/>
              <a:ext cx="193188" cy="172325"/>
            </a:xfrm>
            <a:custGeom>
              <a:avLst/>
              <a:gdLst/>
              <a:ahLst/>
              <a:cxnLst/>
              <a:rect l="0" t="0" r="0" b="0"/>
              <a:pathLst>
                <a:path w="193188" h="172325">
                  <a:moveTo>
                    <a:pt x="118926" y="10528"/>
                  </a:moveTo>
                  <a:lnTo>
                    <a:pt x="102159" y="4939"/>
                  </a:lnTo>
                  <a:lnTo>
                    <a:pt x="84568" y="5314"/>
                  </a:lnTo>
                  <a:lnTo>
                    <a:pt x="65051" y="10551"/>
                  </a:lnTo>
                  <a:lnTo>
                    <a:pt x="27046" y="32976"/>
                  </a:lnTo>
                  <a:lnTo>
                    <a:pt x="19068" y="39531"/>
                  </a:lnTo>
                  <a:lnTo>
                    <a:pt x="7085" y="59293"/>
                  </a:lnTo>
                  <a:lnTo>
                    <a:pt x="2251" y="71114"/>
                  </a:lnTo>
                  <a:lnTo>
                    <a:pt x="0" y="96727"/>
                  </a:lnTo>
                  <a:lnTo>
                    <a:pt x="4069" y="121368"/>
                  </a:lnTo>
                  <a:lnTo>
                    <a:pt x="13676" y="140119"/>
                  </a:lnTo>
                  <a:lnTo>
                    <a:pt x="28865" y="153132"/>
                  </a:lnTo>
                  <a:lnTo>
                    <a:pt x="67211" y="171018"/>
                  </a:lnTo>
                  <a:lnTo>
                    <a:pt x="90873" y="172324"/>
                  </a:lnTo>
                  <a:lnTo>
                    <a:pt x="138601" y="163631"/>
                  </a:lnTo>
                  <a:lnTo>
                    <a:pt x="165570" y="148439"/>
                  </a:lnTo>
                  <a:lnTo>
                    <a:pt x="188379" y="123530"/>
                  </a:lnTo>
                  <a:lnTo>
                    <a:pt x="192134" y="113939"/>
                  </a:lnTo>
                  <a:lnTo>
                    <a:pt x="193187" y="93923"/>
                  </a:lnTo>
                  <a:lnTo>
                    <a:pt x="187203" y="62924"/>
                  </a:lnTo>
                  <a:lnTo>
                    <a:pt x="172432" y="37101"/>
                  </a:lnTo>
                  <a:lnTo>
                    <a:pt x="147650" y="9755"/>
                  </a:lnTo>
                  <a:lnTo>
                    <a:pt x="129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95837" y="1473989"/>
              <a:ext cx="153070" cy="182775"/>
            </a:xfrm>
            <a:custGeom>
              <a:avLst/>
              <a:gdLst/>
              <a:ahLst/>
              <a:cxnLst/>
              <a:rect l="0" t="0" r="0" b="0"/>
              <a:pathLst>
                <a:path w="153070" h="182775">
                  <a:moveTo>
                    <a:pt x="131624" y="0"/>
                  </a:moveTo>
                  <a:lnTo>
                    <a:pt x="73007" y="0"/>
                  </a:lnTo>
                  <a:lnTo>
                    <a:pt x="16410" y="19786"/>
                  </a:lnTo>
                  <a:lnTo>
                    <a:pt x="5682" y="23719"/>
                  </a:lnTo>
                  <a:lnTo>
                    <a:pt x="869" y="29851"/>
                  </a:lnTo>
                  <a:lnTo>
                    <a:pt x="0" y="37448"/>
                  </a:lnTo>
                  <a:lnTo>
                    <a:pt x="1761" y="46022"/>
                  </a:lnTo>
                  <a:lnTo>
                    <a:pt x="6444" y="52909"/>
                  </a:lnTo>
                  <a:lnTo>
                    <a:pt x="21006" y="63679"/>
                  </a:lnTo>
                  <a:lnTo>
                    <a:pt x="80590" y="83833"/>
                  </a:lnTo>
                  <a:lnTo>
                    <a:pt x="129862" y="98188"/>
                  </a:lnTo>
                  <a:lnTo>
                    <a:pt x="145658" y="111490"/>
                  </a:lnTo>
                  <a:lnTo>
                    <a:pt x="151509" y="119950"/>
                  </a:lnTo>
                  <a:lnTo>
                    <a:pt x="153069" y="129100"/>
                  </a:lnTo>
                  <a:lnTo>
                    <a:pt x="148564" y="148625"/>
                  </a:lnTo>
                  <a:lnTo>
                    <a:pt x="142917" y="156405"/>
                  </a:lnTo>
                  <a:lnTo>
                    <a:pt x="127284" y="168169"/>
                  </a:lnTo>
                  <a:lnTo>
                    <a:pt x="98753" y="181369"/>
                  </a:lnTo>
                  <a:lnTo>
                    <a:pt x="78410" y="182774"/>
                  </a:lnTo>
                  <a:lnTo>
                    <a:pt x="36755" y="174144"/>
                  </a:lnTo>
                  <a:lnTo>
                    <a:pt x="528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39149" y="1558217"/>
              <a:ext cx="14655" cy="105286"/>
            </a:xfrm>
            <a:custGeom>
              <a:avLst/>
              <a:gdLst/>
              <a:ahLst/>
              <a:cxnLst/>
              <a:rect l="0" t="0" r="0" b="0"/>
              <a:pathLst>
                <a:path w="14655" h="105286">
                  <a:moveTo>
                    <a:pt x="14654" y="0"/>
                  </a:moveTo>
                  <a:lnTo>
                    <a:pt x="0" y="49552"/>
                  </a:lnTo>
                  <a:lnTo>
                    <a:pt x="412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43274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43482" y="1358176"/>
              <a:ext cx="20892" cy="315856"/>
            </a:xfrm>
            <a:custGeom>
              <a:avLst/>
              <a:gdLst/>
              <a:ahLst/>
              <a:cxnLst/>
              <a:rect l="0" t="0" r="0" b="0"/>
              <a:pathLst>
                <a:path w="20892" h="315856">
                  <a:moveTo>
                    <a:pt x="20891" y="0"/>
                  </a:moveTo>
                  <a:lnTo>
                    <a:pt x="6236" y="55141"/>
                  </a:lnTo>
                  <a:lnTo>
                    <a:pt x="1730" y="103555"/>
                  </a:lnTo>
                  <a:lnTo>
                    <a:pt x="396" y="154945"/>
                  </a:lnTo>
                  <a:lnTo>
                    <a:pt x="0" y="207216"/>
                  </a:lnTo>
                  <a:lnTo>
                    <a:pt x="5472" y="259749"/>
                  </a:lnTo>
                  <a:lnTo>
                    <a:pt x="2089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48559" y="151610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6955" y="3120"/>
                  </a:lnTo>
                  <a:lnTo>
                    <a:pt x="112008" y="9065"/>
                  </a:lnTo>
                  <a:lnTo>
                    <a:pt x="5002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01243" y="1589803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9065" y="58617"/>
                  </a:lnTo>
                  <a:lnTo>
                    <a:pt x="21789" y="112094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11772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85471" y="1526632"/>
              <a:ext cx="157929" cy="176438"/>
            </a:xfrm>
            <a:custGeom>
              <a:avLst/>
              <a:gdLst/>
              <a:ahLst/>
              <a:cxnLst/>
              <a:rect l="0" t="0" r="0" b="0"/>
              <a:pathLst>
                <a:path w="157929" h="176438">
                  <a:moveTo>
                    <a:pt x="0" y="10528"/>
                  </a:moveTo>
                  <a:lnTo>
                    <a:pt x="28681" y="64403"/>
                  </a:lnTo>
                  <a:lnTo>
                    <a:pt x="59806" y="126450"/>
                  </a:lnTo>
                  <a:lnTo>
                    <a:pt x="91729" y="173409"/>
                  </a:lnTo>
                  <a:lnTo>
                    <a:pt x="98587" y="176437"/>
                  </a:lnTo>
                  <a:lnTo>
                    <a:pt x="105499" y="176116"/>
                  </a:lnTo>
                  <a:lnTo>
                    <a:pt x="112447" y="173563"/>
                  </a:lnTo>
                  <a:lnTo>
                    <a:pt x="117079" y="166011"/>
                  </a:lnTo>
                  <a:lnTo>
                    <a:pt x="130711" y="106811"/>
                  </a:lnTo>
                  <a:lnTo>
                    <a:pt x="147512" y="4451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83305" y="1543137"/>
              <a:ext cx="121094" cy="204594"/>
            </a:xfrm>
            <a:custGeom>
              <a:avLst/>
              <a:gdLst/>
              <a:ahLst/>
              <a:cxnLst/>
              <a:rect l="0" t="0" r="0" b="0"/>
              <a:pathLst>
                <a:path w="121094" h="204594">
                  <a:moveTo>
                    <a:pt x="2208" y="57194"/>
                  </a:moveTo>
                  <a:lnTo>
                    <a:pt x="13386" y="73962"/>
                  </a:lnTo>
                  <a:lnTo>
                    <a:pt x="21358" y="78901"/>
                  </a:lnTo>
                  <a:lnTo>
                    <a:pt x="42694" y="84389"/>
                  </a:lnTo>
                  <a:lnTo>
                    <a:pt x="75425" y="81890"/>
                  </a:lnTo>
                  <a:lnTo>
                    <a:pt x="93630" y="73629"/>
                  </a:lnTo>
                  <a:lnTo>
                    <a:pt x="101761" y="68151"/>
                  </a:lnTo>
                  <a:lnTo>
                    <a:pt x="113914" y="52705"/>
                  </a:lnTo>
                  <a:lnTo>
                    <a:pt x="118792" y="43673"/>
                  </a:lnTo>
                  <a:lnTo>
                    <a:pt x="121093" y="24279"/>
                  </a:lnTo>
                  <a:lnTo>
                    <a:pt x="120069" y="14194"/>
                  </a:lnTo>
                  <a:lnTo>
                    <a:pt x="114707" y="7470"/>
                  </a:lnTo>
                  <a:lnTo>
                    <a:pt x="96271" y="0"/>
                  </a:lnTo>
                  <a:lnTo>
                    <a:pt x="72479" y="2919"/>
                  </a:lnTo>
                  <a:lnTo>
                    <a:pt x="59584" y="6972"/>
                  </a:lnTo>
                  <a:lnTo>
                    <a:pt x="42136" y="20835"/>
                  </a:lnTo>
                  <a:lnTo>
                    <a:pt x="5135" y="73543"/>
                  </a:lnTo>
                  <a:lnTo>
                    <a:pt x="650" y="85641"/>
                  </a:lnTo>
                  <a:lnTo>
                    <a:pt x="0" y="97215"/>
                  </a:lnTo>
                  <a:lnTo>
                    <a:pt x="5516" y="119435"/>
                  </a:lnTo>
                  <a:lnTo>
                    <a:pt x="28121" y="161126"/>
                  </a:lnTo>
                  <a:lnTo>
                    <a:pt x="41411" y="177865"/>
                  </a:lnTo>
                  <a:lnTo>
                    <a:pt x="67636" y="194854"/>
                  </a:lnTo>
                  <a:lnTo>
                    <a:pt x="96964" y="204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17140" y="173720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704419" y="2299416"/>
            <a:ext cx="3096576" cy="472838"/>
            <a:chOff x="1704419" y="2299416"/>
            <a:chExt cx="3096576" cy="472838"/>
          </a:xfrm>
        </p:grpSpPr>
        <p:sp>
          <p:nvSpPr>
            <p:cNvPr id="73" name="Freeform 72"/>
            <p:cNvSpPr/>
            <p:nvPr/>
          </p:nvSpPr>
          <p:spPr>
            <a:xfrm>
              <a:off x="1949967" y="2421554"/>
              <a:ext cx="29391" cy="315856"/>
            </a:xfrm>
            <a:custGeom>
              <a:avLst/>
              <a:gdLst/>
              <a:ahLst/>
              <a:cxnLst/>
              <a:rect l="0" t="0" r="0" b="0"/>
              <a:pathLst>
                <a:path w="29391" h="315856">
                  <a:moveTo>
                    <a:pt x="8333" y="0"/>
                  </a:moveTo>
                  <a:lnTo>
                    <a:pt x="0" y="52050"/>
                  </a:lnTo>
                  <a:lnTo>
                    <a:pt x="1575" y="105109"/>
                  </a:lnTo>
                  <a:lnTo>
                    <a:pt x="6331" y="160995"/>
                  </a:lnTo>
                  <a:lnTo>
                    <a:pt x="10859" y="215768"/>
                  </a:lnTo>
                  <a:lnTo>
                    <a:pt x="19610" y="264753"/>
                  </a:lnTo>
                  <a:lnTo>
                    <a:pt x="2939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04419" y="2495253"/>
              <a:ext cx="253882" cy="196319"/>
            </a:xfrm>
            <a:custGeom>
              <a:avLst/>
              <a:gdLst/>
              <a:ahLst/>
              <a:cxnLst/>
              <a:rect l="0" t="0" r="0" b="0"/>
              <a:pathLst>
                <a:path w="253882" h="196319">
                  <a:moveTo>
                    <a:pt x="253881" y="73700"/>
                  </a:moveTo>
                  <a:lnTo>
                    <a:pt x="209918" y="93943"/>
                  </a:lnTo>
                  <a:lnTo>
                    <a:pt x="154023" y="133598"/>
                  </a:lnTo>
                  <a:lnTo>
                    <a:pt x="105810" y="165368"/>
                  </a:lnTo>
                  <a:lnTo>
                    <a:pt x="52581" y="191663"/>
                  </a:lnTo>
                  <a:lnTo>
                    <a:pt x="27154" y="196318"/>
                  </a:lnTo>
                  <a:lnTo>
                    <a:pt x="17332" y="194050"/>
                  </a:lnTo>
                  <a:lnTo>
                    <a:pt x="9614" y="189028"/>
                  </a:lnTo>
                  <a:lnTo>
                    <a:pt x="3299" y="182171"/>
                  </a:lnTo>
                  <a:lnTo>
                    <a:pt x="259" y="174090"/>
                  </a:lnTo>
                  <a:lnTo>
                    <a:pt x="0" y="155752"/>
                  </a:lnTo>
                  <a:lnTo>
                    <a:pt x="15746" y="94566"/>
                  </a:lnTo>
                  <a:lnTo>
                    <a:pt x="30544" y="46539"/>
                  </a:lnTo>
                  <a:lnTo>
                    <a:pt x="53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05741" y="2568953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24634" y="595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84683" y="2547896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9576" y="24047"/>
                  </a:lnTo>
                  <a:lnTo>
                    <a:pt x="54310" y="86287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84766" y="2402183"/>
              <a:ext cx="311944" cy="318660"/>
            </a:xfrm>
            <a:custGeom>
              <a:avLst/>
              <a:gdLst/>
              <a:ahLst/>
              <a:cxnLst/>
              <a:rect l="0" t="0" r="0" b="0"/>
              <a:pathLst>
                <a:path w="311944" h="318660">
                  <a:moveTo>
                    <a:pt x="0" y="40428"/>
                  </a:moveTo>
                  <a:lnTo>
                    <a:pt x="19151" y="23617"/>
                  </a:lnTo>
                  <a:lnTo>
                    <a:pt x="52728" y="6851"/>
                  </a:lnTo>
                  <a:lnTo>
                    <a:pt x="105996" y="0"/>
                  </a:lnTo>
                  <a:lnTo>
                    <a:pt x="131337" y="1403"/>
                  </a:lnTo>
                  <a:lnTo>
                    <a:pt x="179874" y="27721"/>
                  </a:lnTo>
                  <a:lnTo>
                    <a:pt x="185427" y="35466"/>
                  </a:lnTo>
                  <a:lnTo>
                    <a:pt x="187959" y="44139"/>
                  </a:lnTo>
                  <a:lnTo>
                    <a:pt x="188477" y="53431"/>
                  </a:lnTo>
                  <a:lnTo>
                    <a:pt x="182814" y="69994"/>
                  </a:lnTo>
                  <a:lnTo>
                    <a:pt x="171328" y="85154"/>
                  </a:lnTo>
                  <a:lnTo>
                    <a:pt x="145131" y="105673"/>
                  </a:lnTo>
                  <a:lnTo>
                    <a:pt x="94458" y="127514"/>
                  </a:lnTo>
                  <a:lnTo>
                    <a:pt x="91048" y="127731"/>
                  </a:lnTo>
                  <a:lnTo>
                    <a:pt x="92285" y="125536"/>
                  </a:lnTo>
                  <a:lnTo>
                    <a:pt x="96618" y="121734"/>
                  </a:lnTo>
                  <a:lnTo>
                    <a:pt x="125074" y="116381"/>
                  </a:lnTo>
                  <a:lnTo>
                    <a:pt x="187151" y="117544"/>
                  </a:lnTo>
                  <a:lnTo>
                    <a:pt x="220399" y="128788"/>
                  </a:lnTo>
                  <a:lnTo>
                    <a:pt x="271310" y="154229"/>
                  </a:lnTo>
                  <a:lnTo>
                    <a:pt x="296051" y="192629"/>
                  </a:lnTo>
                  <a:lnTo>
                    <a:pt x="307054" y="218037"/>
                  </a:lnTo>
                  <a:lnTo>
                    <a:pt x="311943" y="244928"/>
                  </a:lnTo>
                  <a:lnTo>
                    <a:pt x="309738" y="256310"/>
                  </a:lnTo>
                  <a:lnTo>
                    <a:pt x="297929" y="275196"/>
                  </a:lnTo>
                  <a:lnTo>
                    <a:pt x="280982" y="288269"/>
                  </a:lnTo>
                  <a:lnTo>
                    <a:pt x="217691" y="313744"/>
                  </a:lnTo>
                  <a:lnTo>
                    <a:pt x="192678" y="318659"/>
                  </a:lnTo>
                  <a:lnTo>
                    <a:pt x="131698" y="314991"/>
                  </a:lnTo>
                  <a:lnTo>
                    <a:pt x="105285" y="314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42818" y="246366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19"/>
                  </a:lnTo>
                  <a:lnTo>
                    <a:pt x="2661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53347" y="255842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8468" y="11452"/>
                  </a:lnTo>
                  <a:lnTo>
                    <a:pt x="39337" y="191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42984" y="2305741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8334" y="60383"/>
                  </a:lnTo>
                  <a:lnTo>
                    <a:pt x="15684" y="121631"/>
                  </a:lnTo>
                  <a:lnTo>
                    <a:pt x="19465" y="173299"/>
                  </a:lnTo>
                  <a:lnTo>
                    <a:pt x="21913" y="235660"/>
                  </a:lnTo>
                  <a:lnTo>
                    <a:pt x="32448" y="292344"/>
                  </a:lnTo>
                  <a:lnTo>
                    <a:pt x="39250" y="343594"/>
                  </a:lnTo>
                  <a:lnTo>
                    <a:pt x="41266" y="382175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11440" y="2299416"/>
              <a:ext cx="389555" cy="472838"/>
            </a:xfrm>
            <a:custGeom>
              <a:avLst/>
              <a:gdLst/>
              <a:ahLst/>
              <a:cxnLst/>
              <a:rect l="0" t="0" r="0" b="0"/>
              <a:pathLst>
                <a:path w="389555" h="472838">
                  <a:moveTo>
                    <a:pt x="0" y="101081"/>
                  </a:moveTo>
                  <a:lnTo>
                    <a:pt x="0" y="78724"/>
                  </a:lnTo>
                  <a:lnTo>
                    <a:pt x="6239" y="61509"/>
                  </a:lnTo>
                  <a:lnTo>
                    <a:pt x="17981" y="46059"/>
                  </a:lnTo>
                  <a:lnTo>
                    <a:pt x="64153" y="9983"/>
                  </a:lnTo>
                  <a:lnTo>
                    <a:pt x="87784" y="2101"/>
                  </a:lnTo>
                  <a:lnTo>
                    <a:pt x="100637" y="0"/>
                  </a:lnTo>
                  <a:lnTo>
                    <a:pt x="121156" y="3903"/>
                  </a:lnTo>
                  <a:lnTo>
                    <a:pt x="145863" y="19255"/>
                  </a:lnTo>
                  <a:lnTo>
                    <a:pt x="189378" y="62297"/>
                  </a:lnTo>
                  <a:lnTo>
                    <a:pt x="211973" y="101739"/>
                  </a:lnTo>
                  <a:lnTo>
                    <a:pt x="227702" y="152900"/>
                  </a:lnTo>
                  <a:lnTo>
                    <a:pt x="238954" y="214999"/>
                  </a:lnTo>
                  <a:lnTo>
                    <a:pt x="241523" y="278261"/>
                  </a:lnTo>
                  <a:lnTo>
                    <a:pt x="232455" y="338677"/>
                  </a:lnTo>
                  <a:lnTo>
                    <a:pt x="212467" y="392552"/>
                  </a:lnTo>
                  <a:lnTo>
                    <a:pt x="197484" y="423359"/>
                  </a:lnTo>
                  <a:lnTo>
                    <a:pt x="175107" y="447305"/>
                  </a:lnTo>
                  <a:lnTo>
                    <a:pt x="146250" y="466098"/>
                  </a:lnTo>
                  <a:lnTo>
                    <a:pt x="136105" y="470768"/>
                  </a:lnTo>
                  <a:lnTo>
                    <a:pt x="115473" y="472837"/>
                  </a:lnTo>
                  <a:lnTo>
                    <a:pt x="95775" y="468687"/>
                  </a:lnTo>
                  <a:lnTo>
                    <a:pt x="64065" y="446959"/>
                  </a:lnTo>
                  <a:lnTo>
                    <a:pt x="50700" y="432619"/>
                  </a:lnTo>
                  <a:lnTo>
                    <a:pt x="40861" y="414547"/>
                  </a:lnTo>
                  <a:lnTo>
                    <a:pt x="34334" y="379054"/>
                  </a:lnTo>
                  <a:lnTo>
                    <a:pt x="39046" y="355646"/>
                  </a:lnTo>
                  <a:lnTo>
                    <a:pt x="43578" y="344490"/>
                  </a:lnTo>
                  <a:lnTo>
                    <a:pt x="57973" y="328976"/>
                  </a:lnTo>
                  <a:lnTo>
                    <a:pt x="66725" y="323201"/>
                  </a:lnTo>
                  <a:lnTo>
                    <a:pt x="88927" y="319904"/>
                  </a:lnTo>
                  <a:lnTo>
                    <a:pt x="135719" y="327319"/>
                  </a:lnTo>
                  <a:lnTo>
                    <a:pt x="189362" y="351784"/>
                  </a:lnTo>
                  <a:lnTo>
                    <a:pt x="252671" y="382981"/>
                  </a:lnTo>
                  <a:lnTo>
                    <a:pt x="276075" y="390147"/>
                  </a:lnTo>
                  <a:lnTo>
                    <a:pt x="332520" y="397866"/>
                  </a:lnTo>
                  <a:lnTo>
                    <a:pt x="389554" y="406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779316" y="3874487"/>
            <a:ext cx="2572693" cy="556709"/>
            <a:chOff x="1779316" y="3874487"/>
            <a:chExt cx="2572693" cy="556709"/>
          </a:xfrm>
        </p:grpSpPr>
        <p:sp>
          <p:nvSpPr>
            <p:cNvPr id="83" name="Freeform 82"/>
            <p:cNvSpPr/>
            <p:nvPr/>
          </p:nvSpPr>
          <p:spPr>
            <a:xfrm>
              <a:off x="1779316" y="410611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719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00414" y="3934359"/>
              <a:ext cx="305328" cy="496837"/>
            </a:xfrm>
            <a:custGeom>
              <a:avLst/>
              <a:gdLst/>
              <a:ahLst/>
              <a:cxnLst/>
              <a:rect l="0" t="0" r="0" b="0"/>
              <a:pathLst>
                <a:path w="305328" h="496837">
                  <a:moveTo>
                    <a:pt x="0" y="87527"/>
                  </a:moveTo>
                  <a:lnTo>
                    <a:pt x="0" y="65170"/>
                  </a:lnTo>
                  <a:lnTo>
                    <a:pt x="6239" y="47955"/>
                  </a:lnTo>
                  <a:lnTo>
                    <a:pt x="29309" y="17839"/>
                  </a:lnTo>
                  <a:lnTo>
                    <a:pt x="55087" y="2018"/>
                  </a:lnTo>
                  <a:lnTo>
                    <a:pt x="74786" y="0"/>
                  </a:lnTo>
                  <a:lnTo>
                    <a:pt x="95240" y="4172"/>
                  </a:lnTo>
                  <a:lnTo>
                    <a:pt x="125315" y="19675"/>
                  </a:lnTo>
                  <a:lnTo>
                    <a:pt x="149565" y="40256"/>
                  </a:lnTo>
                  <a:lnTo>
                    <a:pt x="170398" y="69231"/>
                  </a:lnTo>
                  <a:lnTo>
                    <a:pt x="188510" y="120351"/>
                  </a:lnTo>
                  <a:lnTo>
                    <a:pt x="203353" y="175509"/>
                  </a:lnTo>
                  <a:lnTo>
                    <a:pt x="207975" y="238700"/>
                  </a:lnTo>
                  <a:lnTo>
                    <a:pt x="198836" y="297455"/>
                  </a:lnTo>
                  <a:lnTo>
                    <a:pt x="180176" y="354122"/>
                  </a:lnTo>
                  <a:lnTo>
                    <a:pt x="160026" y="401970"/>
                  </a:lnTo>
                  <a:lnTo>
                    <a:pt x="112950" y="458023"/>
                  </a:lnTo>
                  <a:lnTo>
                    <a:pt x="89099" y="480143"/>
                  </a:lnTo>
                  <a:lnTo>
                    <a:pt x="66116" y="494430"/>
                  </a:lnTo>
                  <a:lnTo>
                    <a:pt x="54606" y="496836"/>
                  </a:lnTo>
                  <a:lnTo>
                    <a:pt x="32458" y="493270"/>
                  </a:lnTo>
                  <a:lnTo>
                    <a:pt x="23978" y="487874"/>
                  </a:lnTo>
                  <a:lnTo>
                    <a:pt x="11437" y="472519"/>
                  </a:lnTo>
                  <a:lnTo>
                    <a:pt x="3389" y="438555"/>
                  </a:lnTo>
                  <a:lnTo>
                    <a:pt x="9075" y="393562"/>
                  </a:lnTo>
                  <a:lnTo>
                    <a:pt x="19327" y="362648"/>
                  </a:lnTo>
                  <a:lnTo>
                    <a:pt x="37832" y="338150"/>
                  </a:lnTo>
                  <a:lnTo>
                    <a:pt x="55419" y="323307"/>
                  </a:lnTo>
                  <a:lnTo>
                    <a:pt x="78053" y="315150"/>
                  </a:lnTo>
                  <a:lnTo>
                    <a:pt x="102540" y="312695"/>
                  </a:lnTo>
                  <a:lnTo>
                    <a:pt x="125122" y="315504"/>
                  </a:lnTo>
                  <a:lnTo>
                    <a:pt x="143737" y="323771"/>
                  </a:lnTo>
                  <a:lnTo>
                    <a:pt x="205383" y="368557"/>
                  </a:lnTo>
                  <a:lnTo>
                    <a:pt x="258092" y="401359"/>
                  </a:lnTo>
                  <a:lnTo>
                    <a:pt x="266818" y="404373"/>
                  </a:lnTo>
                  <a:lnTo>
                    <a:pt x="305327" y="403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37367" y="4085057"/>
              <a:ext cx="105287" cy="105286"/>
            </a:xfrm>
            <a:custGeom>
              <a:avLst/>
              <a:gdLst/>
              <a:ahLst/>
              <a:cxnLst/>
              <a:rect l="0" t="0" r="0" b="0"/>
              <a:pathLst>
                <a:path w="105287" h="105286">
                  <a:moveTo>
                    <a:pt x="105286" y="0"/>
                  </a:moveTo>
                  <a:lnTo>
                    <a:pt x="41952" y="6333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05782" y="4095585"/>
              <a:ext cx="136872" cy="94758"/>
            </a:xfrm>
            <a:custGeom>
              <a:avLst/>
              <a:gdLst/>
              <a:ahLst/>
              <a:cxnLst/>
              <a:rect l="0" t="0" r="0" b="0"/>
              <a:pathLst>
                <a:path w="136872" h="94758">
                  <a:moveTo>
                    <a:pt x="0" y="0"/>
                  </a:moveTo>
                  <a:lnTo>
                    <a:pt x="24046" y="9576"/>
                  </a:lnTo>
                  <a:lnTo>
                    <a:pt x="86287" y="59898"/>
                  </a:lnTo>
                  <a:lnTo>
                    <a:pt x="122569" y="88549"/>
                  </a:lnTo>
                  <a:lnTo>
                    <a:pt x="1368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95336" y="413769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44672" y="3888206"/>
              <a:ext cx="170503" cy="464135"/>
            </a:xfrm>
            <a:custGeom>
              <a:avLst/>
              <a:gdLst/>
              <a:ahLst/>
              <a:cxnLst/>
              <a:rect l="0" t="0" r="0" b="0"/>
              <a:pathLst>
                <a:path w="170503" h="464135">
                  <a:moveTo>
                    <a:pt x="150747" y="144208"/>
                  </a:moveTo>
                  <a:lnTo>
                    <a:pt x="135106" y="162189"/>
                  </a:lnTo>
                  <a:lnTo>
                    <a:pt x="111140" y="219732"/>
                  </a:lnTo>
                  <a:lnTo>
                    <a:pt x="89805" y="271604"/>
                  </a:lnTo>
                  <a:lnTo>
                    <a:pt x="73978" y="332500"/>
                  </a:lnTo>
                  <a:lnTo>
                    <a:pt x="69163" y="391278"/>
                  </a:lnTo>
                  <a:lnTo>
                    <a:pt x="76531" y="426814"/>
                  </a:lnTo>
                  <a:lnTo>
                    <a:pt x="86957" y="448795"/>
                  </a:lnTo>
                  <a:lnTo>
                    <a:pt x="95352" y="456061"/>
                  </a:lnTo>
                  <a:lnTo>
                    <a:pt x="117159" y="464134"/>
                  </a:lnTo>
                  <a:lnTo>
                    <a:pt x="127185" y="463946"/>
                  </a:lnTo>
                  <a:lnTo>
                    <a:pt x="144564" y="457500"/>
                  </a:lnTo>
                  <a:lnTo>
                    <a:pt x="156968" y="443716"/>
                  </a:lnTo>
                  <a:lnTo>
                    <a:pt x="165210" y="424722"/>
                  </a:lnTo>
                  <a:lnTo>
                    <a:pt x="170502" y="374400"/>
                  </a:lnTo>
                  <a:lnTo>
                    <a:pt x="168299" y="336415"/>
                  </a:lnTo>
                  <a:lnTo>
                    <a:pt x="157117" y="302934"/>
                  </a:lnTo>
                  <a:lnTo>
                    <a:pt x="132379" y="265769"/>
                  </a:lnTo>
                  <a:lnTo>
                    <a:pt x="76783" y="214529"/>
                  </a:lnTo>
                  <a:lnTo>
                    <a:pt x="24595" y="156940"/>
                  </a:lnTo>
                  <a:lnTo>
                    <a:pt x="11621" y="139338"/>
                  </a:lnTo>
                  <a:lnTo>
                    <a:pt x="1956" y="115918"/>
                  </a:lnTo>
                  <a:lnTo>
                    <a:pt x="0" y="93030"/>
                  </a:lnTo>
                  <a:lnTo>
                    <a:pt x="4200" y="72329"/>
                  </a:lnTo>
                  <a:lnTo>
                    <a:pt x="32461" y="27017"/>
                  </a:lnTo>
                  <a:lnTo>
                    <a:pt x="49043" y="12965"/>
                  </a:lnTo>
                  <a:lnTo>
                    <a:pt x="69280" y="3989"/>
                  </a:lnTo>
                  <a:lnTo>
                    <a:pt x="93873" y="0"/>
                  </a:lnTo>
                  <a:lnTo>
                    <a:pt x="114162" y="4466"/>
                  </a:lnTo>
                  <a:lnTo>
                    <a:pt x="122847" y="8933"/>
                  </a:lnTo>
                  <a:lnTo>
                    <a:pt x="135618" y="23255"/>
                  </a:lnTo>
                  <a:lnTo>
                    <a:pt x="140661" y="31987"/>
                  </a:lnTo>
                  <a:lnTo>
                    <a:pt x="143145" y="51048"/>
                  </a:lnTo>
                  <a:lnTo>
                    <a:pt x="140219" y="91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00746" y="403241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32331" y="411664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4582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58715" y="387448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2997" y="207570"/>
                  </a:lnTo>
                  <a:lnTo>
                    <a:pt x="19465" y="266129"/>
                  </a:lnTo>
                  <a:lnTo>
                    <a:pt x="29180" y="328501"/>
                  </a:lnTo>
                  <a:lnTo>
                    <a:pt x="39707" y="38998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38691" y="3895544"/>
              <a:ext cx="213318" cy="353605"/>
            </a:xfrm>
            <a:custGeom>
              <a:avLst/>
              <a:gdLst/>
              <a:ahLst/>
              <a:cxnLst/>
              <a:rect l="0" t="0" r="0" b="0"/>
              <a:pathLst>
                <a:path w="213318" h="353605">
                  <a:moveTo>
                    <a:pt x="62179" y="0"/>
                  </a:moveTo>
                  <a:lnTo>
                    <a:pt x="32871" y="34897"/>
                  </a:lnTo>
                  <a:lnTo>
                    <a:pt x="14189" y="91164"/>
                  </a:lnTo>
                  <a:lnTo>
                    <a:pt x="4026" y="140225"/>
                  </a:lnTo>
                  <a:lnTo>
                    <a:pt x="0" y="199317"/>
                  </a:lnTo>
                  <a:lnTo>
                    <a:pt x="2422" y="238821"/>
                  </a:lnTo>
                  <a:lnTo>
                    <a:pt x="18175" y="294359"/>
                  </a:lnTo>
                  <a:lnTo>
                    <a:pt x="42135" y="333705"/>
                  </a:lnTo>
                  <a:lnTo>
                    <a:pt x="48816" y="341793"/>
                  </a:lnTo>
                  <a:lnTo>
                    <a:pt x="68718" y="350780"/>
                  </a:lnTo>
                  <a:lnTo>
                    <a:pt x="91992" y="353604"/>
                  </a:lnTo>
                  <a:lnTo>
                    <a:pt x="114034" y="350959"/>
                  </a:lnTo>
                  <a:lnTo>
                    <a:pt x="156780" y="331325"/>
                  </a:lnTo>
                  <a:lnTo>
                    <a:pt x="177924" y="318441"/>
                  </a:lnTo>
                  <a:lnTo>
                    <a:pt x="192780" y="301796"/>
                  </a:lnTo>
                  <a:lnTo>
                    <a:pt x="211849" y="262515"/>
                  </a:lnTo>
                  <a:lnTo>
                    <a:pt x="213317" y="241845"/>
                  </a:lnTo>
                  <a:lnTo>
                    <a:pt x="208900" y="222130"/>
                  </a:lnTo>
                  <a:lnTo>
                    <a:pt x="199138" y="205569"/>
                  </a:lnTo>
                  <a:lnTo>
                    <a:pt x="183881" y="193529"/>
                  </a:lnTo>
                  <a:lnTo>
                    <a:pt x="174899" y="188681"/>
                  </a:lnTo>
                  <a:lnTo>
                    <a:pt x="165402" y="187788"/>
                  </a:lnTo>
                  <a:lnTo>
                    <a:pt x="145490" y="193036"/>
                  </a:lnTo>
                  <a:lnTo>
                    <a:pt x="105282" y="215468"/>
                  </a:lnTo>
                  <a:lnTo>
                    <a:pt x="73596" y="245549"/>
                  </a:lnTo>
                  <a:lnTo>
                    <a:pt x="58153" y="268507"/>
                  </a:lnTo>
                  <a:lnTo>
                    <a:pt x="5165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815793" y="2189927"/>
            <a:ext cx="4298759" cy="758053"/>
            <a:chOff x="5815793" y="2189927"/>
            <a:chExt cx="4298759" cy="758053"/>
          </a:xfrm>
        </p:grpSpPr>
        <p:sp>
          <p:nvSpPr>
            <p:cNvPr id="94" name="Freeform 93"/>
            <p:cNvSpPr/>
            <p:nvPr/>
          </p:nvSpPr>
          <p:spPr>
            <a:xfrm>
              <a:off x="5815793" y="2189927"/>
              <a:ext cx="185451" cy="494840"/>
            </a:xfrm>
            <a:custGeom>
              <a:avLst/>
              <a:gdLst/>
              <a:ahLst/>
              <a:cxnLst/>
              <a:rect l="0" t="0" r="0" b="0"/>
              <a:pathLst>
                <a:path w="185451" h="494840">
                  <a:moveTo>
                    <a:pt x="185450" y="0"/>
                  </a:moveTo>
                  <a:lnTo>
                    <a:pt x="166300" y="16811"/>
                  </a:lnTo>
                  <a:lnTo>
                    <a:pt x="108779" y="57565"/>
                  </a:lnTo>
                  <a:lnTo>
                    <a:pt x="64306" y="105933"/>
                  </a:lnTo>
                  <a:lnTo>
                    <a:pt x="34875" y="155933"/>
                  </a:lnTo>
                  <a:lnTo>
                    <a:pt x="9651" y="213989"/>
                  </a:lnTo>
                  <a:lnTo>
                    <a:pt x="0" y="264225"/>
                  </a:lnTo>
                  <a:lnTo>
                    <a:pt x="261" y="313035"/>
                  </a:lnTo>
                  <a:lnTo>
                    <a:pt x="10830" y="371450"/>
                  </a:lnTo>
                  <a:lnTo>
                    <a:pt x="26346" y="413956"/>
                  </a:lnTo>
                  <a:lnTo>
                    <a:pt x="51351" y="445008"/>
                  </a:lnTo>
                  <a:lnTo>
                    <a:pt x="91241" y="475291"/>
                  </a:lnTo>
                  <a:lnTo>
                    <a:pt x="121272" y="488527"/>
                  </a:lnTo>
                  <a:lnTo>
                    <a:pt x="153865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01243" y="2315681"/>
              <a:ext cx="238067" cy="356632"/>
            </a:xfrm>
            <a:custGeom>
              <a:avLst/>
              <a:gdLst/>
              <a:ahLst/>
              <a:cxnLst/>
              <a:rect l="0" t="0" r="0" b="0"/>
              <a:pathLst>
                <a:path w="238067" h="356632">
                  <a:moveTo>
                    <a:pt x="84228" y="169044"/>
                  </a:moveTo>
                  <a:lnTo>
                    <a:pt x="76992" y="196600"/>
                  </a:lnTo>
                  <a:lnTo>
                    <a:pt x="71231" y="252823"/>
                  </a:lnTo>
                  <a:lnTo>
                    <a:pt x="67923" y="279978"/>
                  </a:lnTo>
                  <a:lnTo>
                    <a:pt x="70352" y="303746"/>
                  </a:lnTo>
                  <a:lnTo>
                    <a:pt x="69128" y="309148"/>
                  </a:lnTo>
                  <a:lnTo>
                    <a:pt x="65973" y="310410"/>
                  </a:lnTo>
                  <a:lnTo>
                    <a:pt x="61529" y="308911"/>
                  </a:lnTo>
                  <a:lnTo>
                    <a:pt x="53473" y="291649"/>
                  </a:lnTo>
                  <a:lnTo>
                    <a:pt x="44358" y="232907"/>
                  </a:lnTo>
                  <a:lnTo>
                    <a:pt x="35322" y="172214"/>
                  </a:lnTo>
                  <a:lnTo>
                    <a:pt x="33863" y="123450"/>
                  </a:lnTo>
                  <a:lnTo>
                    <a:pt x="43257" y="67577"/>
                  </a:lnTo>
                  <a:lnTo>
                    <a:pt x="51981" y="44399"/>
                  </a:lnTo>
                  <a:lnTo>
                    <a:pt x="67556" y="22399"/>
                  </a:lnTo>
                  <a:lnTo>
                    <a:pt x="86177" y="7162"/>
                  </a:lnTo>
                  <a:lnTo>
                    <a:pt x="96056" y="1462"/>
                  </a:lnTo>
                  <a:lnTo>
                    <a:pt x="106151" y="0"/>
                  </a:lnTo>
                  <a:lnTo>
                    <a:pt x="126727" y="4616"/>
                  </a:lnTo>
                  <a:lnTo>
                    <a:pt x="152453" y="20369"/>
                  </a:lnTo>
                  <a:lnTo>
                    <a:pt x="164463" y="36286"/>
                  </a:lnTo>
                  <a:lnTo>
                    <a:pt x="169304" y="45443"/>
                  </a:lnTo>
                  <a:lnTo>
                    <a:pt x="170191" y="55058"/>
                  </a:lnTo>
                  <a:lnTo>
                    <a:pt x="154416" y="106114"/>
                  </a:lnTo>
                  <a:lnTo>
                    <a:pt x="141159" y="123918"/>
                  </a:lnTo>
                  <a:lnTo>
                    <a:pt x="109642" y="154411"/>
                  </a:lnTo>
                  <a:lnTo>
                    <a:pt x="101171" y="158119"/>
                  </a:lnTo>
                  <a:lnTo>
                    <a:pt x="82400" y="159119"/>
                  </a:lnTo>
                  <a:lnTo>
                    <a:pt x="78330" y="156578"/>
                  </a:lnTo>
                  <a:lnTo>
                    <a:pt x="77956" y="152545"/>
                  </a:lnTo>
                  <a:lnTo>
                    <a:pt x="80047" y="147516"/>
                  </a:lnTo>
                  <a:lnTo>
                    <a:pt x="86120" y="144164"/>
                  </a:lnTo>
                  <a:lnTo>
                    <a:pt x="105346" y="140439"/>
                  </a:lnTo>
                  <a:lnTo>
                    <a:pt x="154647" y="146453"/>
                  </a:lnTo>
                  <a:lnTo>
                    <a:pt x="177527" y="152374"/>
                  </a:lnTo>
                  <a:lnTo>
                    <a:pt x="196274" y="165145"/>
                  </a:lnTo>
                  <a:lnTo>
                    <a:pt x="227373" y="201939"/>
                  </a:lnTo>
                  <a:lnTo>
                    <a:pt x="235586" y="225388"/>
                  </a:lnTo>
                  <a:lnTo>
                    <a:pt x="238066" y="250238"/>
                  </a:lnTo>
                  <a:lnTo>
                    <a:pt x="235268" y="272980"/>
                  </a:lnTo>
                  <a:lnTo>
                    <a:pt x="221528" y="305515"/>
                  </a:lnTo>
                  <a:lnTo>
                    <a:pt x="197049" y="331792"/>
                  </a:lnTo>
                  <a:lnTo>
                    <a:pt x="167570" y="348807"/>
                  </a:lnTo>
                  <a:lnTo>
                    <a:pt x="110526" y="356631"/>
                  </a:lnTo>
                  <a:lnTo>
                    <a:pt x="56105" y="355057"/>
                  </a:lnTo>
                  <a:lnTo>
                    <a:pt x="34294" y="348813"/>
                  </a:lnTo>
                  <a:lnTo>
                    <a:pt x="0" y="326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41022" y="2572074"/>
              <a:ext cx="146349" cy="115457"/>
            </a:xfrm>
            <a:custGeom>
              <a:avLst/>
              <a:gdLst/>
              <a:ahLst/>
              <a:cxnLst/>
              <a:rect l="0" t="0" r="0" b="0"/>
              <a:pathLst>
                <a:path w="146349" h="115457">
                  <a:moveTo>
                    <a:pt x="97133" y="17936"/>
                  </a:moveTo>
                  <a:lnTo>
                    <a:pt x="85955" y="6758"/>
                  </a:lnTo>
                  <a:lnTo>
                    <a:pt x="67989" y="1270"/>
                  </a:lnTo>
                  <a:lnTo>
                    <a:pt x="45576" y="0"/>
                  </a:lnTo>
                  <a:lnTo>
                    <a:pt x="23916" y="3335"/>
                  </a:lnTo>
                  <a:lnTo>
                    <a:pt x="15566" y="8202"/>
                  </a:lnTo>
                  <a:lnTo>
                    <a:pt x="3170" y="22968"/>
                  </a:lnTo>
                  <a:lnTo>
                    <a:pt x="0" y="47469"/>
                  </a:lnTo>
                  <a:lnTo>
                    <a:pt x="792" y="62191"/>
                  </a:lnTo>
                  <a:lnTo>
                    <a:pt x="11032" y="84788"/>
                  </a:lnTo>
                  <a:lnTo>
                    <a:pt x="27280" y="101460"/>
                  </a:lnTo>
                  <a:lnTo>
                    <a:pt x="46200" y="112770"/>
                  </a:lnTo>
                  <a:lnTo>
                    <a:pt x="69427" y="115456"/>
                  </a:lnTo>
                  <a:lnTo>
                    <a:pt x="94178" y="111581"/>
                  </a:lnTo>
                  <a:lnTo>
                    <a:pt x="116877" y="102060"/>
                  </a:lnTo>
                  <a:lnTo>
                    <a:pt x="132424" y="86910"/>
                  </a:lnTo>
                  <a:lnTo>
                    <a:pt x="138208" y="77957"/>
                  </a:lnTo>
                  <a:lnTo>
                    <a:pt x="146348" y="42999"/>
                  </a:lnTo>
                  <a:lnTo>
                    <a:pt x="143981" y="33475"/>
                  </a:lnTo>
                  <a:lnTo>
                    <a:pt x="138894" y="25955"/>
                  </a:lnTo>
                  <a:lnTo>
                    <a:pt x="118190" y="7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53969" y="235838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3821" y="27556"/>
                  </a:lnTo>
                  <a:lnTo>
                    <a:pt x="8059" y="83779"/>
                  </a:lnTo>
                  <a:lnTo>
                    <a:pt x="1592" y="145881"/>
                  </a:lnTo>
                  <a:lnTo>
                    <a:pt x="472" y="197122"/>
                  </a:lnTo>
                  <a:lnTo>
                    <a:pt x="140" y="24934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38155" y="249525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7" y="0"/>
                  </a:lnTo>
                  <a:lnTo>
                    <a:pt x="113037" y="5590"/>
                  </a:lnTo>
                  <a:lnTo>
                    <a:pt x="5054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48725" y="2326798"/>
              <a:ext cx="140166" cy="336912"/>
            </a:xfrm>
            <a:custGeom>
              <a:avLst/>
              <a:gdLst/>
              <a:ahLst/>
              <a:cxnLst/>
              <a:rect l="0" t="0" r="0" b="0"/>
              <a:pathLst>
                <a:path w="140166" h="336912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239" y="165005"/>
                  </a:lnTo>
                  <a:lnTo>
                    <a:pt x="10471" y="221110"/>
                  </a:lnTo>
                  <a:lnTo>
                    <a:pt x="10517" y="277252"/>
                  </a:lnTo>
                  <a:lnTo>
                    <a:pt x="9356" y="325214"/>
                  </a:lnTo>
                  <a:lnTo>
                    <a:pt x="7408" y="325603"/>
                  </a:lnTo>
                  <a:lnTo>
                    <a:pt x="4939" y="322354"/>
                  </a:lnTo>
                  <a:lnTo>
                    <a:pt x="1463" y="295423"/>
                  </a:lnTo>
                  <a:lnTo>
                    <a:pt x="6022" y="263397"/>
                  </a:lnTo>
                  <a:lnTo>
                    <a:pt x="20372" y="231681"/>
                  </a:lnTo>
                  <a:lnTo>
                    <a:pt x="35961" y="216833"/>
                  </a:lnTo>
                  <a:lnTo>
                    <a:pt x="45031" y="211236"/>
                  </a:lnTo>
                  <a:lnTo>
                    <a:pt x="64468" y="208136"/>
                  </a:lnTo>
                  <a:lnTo>
                    <a:pt x="74564" y="208947"/>
                  </a:lnTo>
                  <a:lnTo>
                    <a:pt x="92021" y="216088"/>
                  </a:lnTo>
                  <a:lnTo>
                    <a:pt x="122292" y="239735"/>
                  </a:lnTo>
                  <a:lnTo>
                    <a:pt x="138140" y="271204"/>
                  </a:lnTo>
                  <a:lnTo>
                    <a:pt x="140165" y="296790"/>
                  </a:lnTo>
                  <a:lnTo>
                    <a:pt x="13687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59987" y="2548300"/>
              <a:ext cx="153305" cy="146996"/>
            </a:xfrm>
            <a:custGeom>
              <a:avLst/>
              <a:gdLst/>
              <a:ahLst/>
              <a:cxnLst/>
              <a:rect l="0" t="0" r="0" b="0"/>
              <a:pathLst>
                <a:path w="153305" h="146996">
                  <a:moveTo>
                    <a:pt x="9878" y="41710"/>
                  </a:moveTo>
                  <a:lnTo>
                    <a:pt x="9878" y="100327"/>
                  </a:lnTo>
                  <a:lnTo>
                    <a:pt x="8708" y="146312"/>
                  </a:lnTo>
                  <a:lnTo>
                    <a:pt x="6759" y="146539"/>
                  </a:lnTo>
                  <a:lnTo>
                    <a:pt x="4289" y="143182"/>
                  </a:lnTo>
                  <a:lnTo>
                    <a:pt x="0" y="91540"/>
                  </a:lnTo>
                  <a:lnTo>
                    <a:pt x="5067" y="37645"/>
                  </a:lnTo>
                  <a:lnTo>
                    <a:pt x="17098" y="16117"/>
                  </a:lnTo>
                  <a:lnTo>
                    <a:pt x="25220" y="7100"/>
                  </a:lnTo>
                  <a:lnTo>
                    <a:pt x="36484" y="2259"/>
                  </a:lnTo>
                  <a:lnTo>
                    <a:pt x="64597" y="0"/>
                  </a:lnTo>
                  <a:lnTo>
                    <a:pt x="90350" y="6015"/>
                  </a:lnTo>
                  <a:lnTo>
                    <a:pt x="102130" y="10894"/>
                  </a:lnTo>
                  <a:lnTo>
                    <a:pt x="118339" y="25674"/>
                  </a:lnTo>
                  <a:lnTo>
                    <a:pt x="143866" y="69348"/>
                  </a:lnTo>
                  <a:lnTo>
                    <a:pt x="153304" y="109300"/>
                  </a:lnTo>
                  <a:lnTo>
                    <a:pt x="152392" y="127512"/>
                  </a:lnTo>
                  <a:lnTo>
                    <a:pt x="146748" y="14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71366" y="2568953"/>
              <a:ext cx="114355" cy="168457"/>
            </a:xfrm>
            <a:custGeom>
              <a:avLst/>
              <a:gdLst/>
              <a:ahLst/>
              <a:cxnLst/>
              <a:rect l="0" t="0" r="0" b="0"/>
              <a:pathLst>
                <a:path w="114355" h="168457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8201" y="144987"/>
                  </a:lnTo>
                  <a:lnTo>
                    <a:pt x="18822" y="162315"/>
                  </a:lnTo>
                  <a:lnTo>
                    <a:pt x="26100" y="166701"/>
                  </a:lnTo>
                  <a:lnTo>
                    <a:pt x="43544" y="168456"/>
                  </a:lnTo>
                  <a:lnTo>
                    <a:pt x="73096" y="157278"/>
                  </a:lnTo>
                  <a:lnTo>
                    <a:pt x="87438" y="142431"/>
                  </a:lnTo>
                  <a:lnTo>
                    <a:pt x="102090" y="111222"/>
                  </a:lnTo>
                  <a:lnTo>
                    <a:pt x="110720" y="72339"/>
                  </a:lnTo>
                  <a:lnTo>
                    <a:pt x="113277" y="34302"/>
                  </a:lnTo>
                  <a:lnTo>
                    <a:pt x="1143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48891" y="2610589"/>
              <a:ext cx="221099" cy="137814"/>
            </a:xfrm>
            <a:custGeom>
              <a:avLst/>
              <a:gdLst/>
              <a:ahLst/>
              <a:cxnLst/>
              <a:rect l="0" t="0" r="0" b="0"/>
              <a:pathLst>
                <a:path w="221099" h="137814">
                  <a:moveTo>
                    <a:pt x="0" y="32064"/>
                  </a:moveTo>
                  <a:lnTo>
                    <a:pt x="3119" y="80994"/>
                  </a:lnTo>
                  <a:lnTo>
                    <a:pt x="14654" y="134536"/>
                  </a:lnTo>
                  <a:lnTo>
                    <a:pt x="16788" y="137813"/>
                  </a:lnTo>
                  <a:lnTo>
                    <a:pt x="18212" y="135318"/>
                  </a:lnTo>
                  <a:lnTo>
                    <a:pt x="18622" y="121238"/>
                  </a:lnTo>
                  <a:lnTo>
                    <a:pt x="11826" y="62264"/>
                  </a:lnTo>
                  <a:lnTo>
                    <a:pt x="16502" y="24244"/>
                  </a:lnTo>
                  <a:lnTo>
                    <a:pt x="21530" y="15152"/>
                  </a:lnTo>
                  <a:lnTo>
                    <a:pt x="36475" y="1930"/>
                  </a:lnTo>
                  <a:lnTo>
                    <a:pt x="44204" y="277"/>
                  </a:lnTo>
                  <a:lnTo>
                    <a:pt x="51696" y="1514"/>
                  </a:lnTo>
                  <a:lnTo>
                    <a:pt x="59031" y="4678"/>
                  </a:lnTo>
                  <a:lnTo>
                    <a:pt x="80532" y="25899"/>
                  </a:lnTo>
                  <a:lnTo>
                    <a:pt x="96131" y="54414"/>
                  </a:lnTo>
                  <a:lnTo>
                    <a:pt x="100352" y="57492"/>
                  </a:lnTo>
                  <a:lnTo>
                    <a:pt x="104337" y="56035"/>
                  </a:lnTo>
                  <a:lnTo>
                    <a:pt x="111883" y="45057"/>
                  </a:lnTo>
                  <a:lnTo>
                    <a:pt x="129378" y="12533"/>
                  </a:lnTo>
                  <a:lnTo>
                    <a:pt x="135386" y="5005"/>
                  </a:lnTo>
                  <a:lnTo>
                    <a:pt x="144070" y="1157"/>
                  </a:lnTo>
                  <a:lnTo>
                    <a:pt x="166196" y="0"/>
                  </a:lnTo>
                  <a:lnTo>
                    <a:pt x="185389" y="6504"/>
                  </a:lnTo>
                  <a:lnTo>
                    <a:pt x="193783" y="11515"/>
                  </a:lnTo>
                  <a:lnTo>
                    <a:pt x="206229" y="29560"/>
                  </a:lnTo>
                  <a:lnTo>
                    <a:pt x="214489" y="53178"/>
                  </a:lnTo>
                  <a:lnTo>
                    <a:pt x="221098" y="116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612103" y="2400497"/>
              <a:ext cx="168910" cy="331891"/>
            </a:xfrm>
            <a:custGeom>
              <a:avLst/>
              <a:gdLst/>
              <a:ahLst/>
              <a:cxnLst/>
              <a:rect l="0" t="0" r="0" b="0"/>
              <a:pathLst>
                <a:path w="168910" h="331891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5684" y="171240"/>
                  </a:lnTo>
                  <a:lnTo>
                    <a:pt x="25054" y="221273"/>
                  </a:lnTo>
                  <a:lnTo>
                    <a:pt x="30295" y="280101"/>
                  </a:lnTo>
                  <a:lnTo>
                    <a:pt x="30034" y="314490"/>
                  </a:lnTo>
                  <a:lnTo>
                    <a:pt x="28212" y="314945"/>
                  </a:lnTo>
                  <a:lnTo>
                    <a:pt x="25827" y="311739"/>
                  </a:lnTo>
                  <a:lnTo>
                    <a:pt x="22470" y="284870"/>
                  </a:lnTo>
                  <a:lnTo>
                    <a:pt x="27065" y="252862"/>
                  </a:lnTo>
                  <a:lnTo>
                    <a:pt x="41425" y="226740"/>
                  </a:lnTo>
                  <a:lnTo>
                    <a:pt x="49844" y="221350"/>
                  </a:lnTo>
                  <a:lnTo>
                    <a:pt x="71676" y="215361"/>
                  </a:lnTo>
                  <a:lnTo>
                    <a:pt x="110275" y="217579"/>
                  </a:lnTo>
                  <a:lnTo>
                    <a:pt x="131290" y="225773"/>
                  </a:lnTo>
                  <a:lnTo>
                    <a:pt x="163844" y="250098"/>
                  </a:lnTo>
                  <a:lnTo>
                    <a:pt x="167722" y="257979"/>
                  </a:lnTo>
                  <a:lnTo>
                    <a:pt x="168909" y="276094"/>
                  </a:lnTo>
                  <a:lnTo>
                    <a:pt x="162419" y="292724"/>
                  </a:lnTo>
                  <a:lnTo>
                    <a:pt x="150565" y="307914"/>
                  </a:lnTo>
                  <a:lnTo>
                    <a:pt x="133599" y="322464"/>
                  </a:lnTo>
                  <a:lnTo>
                    <a:pt x="108121" y="330491"/>
                  </a:lnTo>
                  <a:lnTo>
                    <a:pt x="67131" y="331890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80559" y="2568548"/>
              <a:ext cx="136484" cy="161377"/>
            </a:xfrm>
            <a:custGeom>
              <a:avLst/>
              <a:gdLst/>
              <a:ahLst/>
              <a:cxnLst/>
              <a:rect l="0" t="0" r="0" b="0"/>
              <a:pathLst>
                <a:path w="136484" h="161377">
                  <a:moveTo>
                    <a:pt x="0" y="84633"/>
                  </a:moveTo>
                  <a:lnTo>
                    <a:pt x="58617" y="79044"/>
                  </a:lnTo>
                  <a:lnTo>
                    <a:pt x="110452" y="65505"/>
                  </a:lnTo>
                  <a:lnTo>
                    <a:pt x="129418" y="54295"/>
                  </a:lnTo>
                  <a:lnTo>
                    <a:pt x="134242" y="46860"/>
                  </a:lnTo>
                  <a:lnTo>
                    <a:pt x="136483" y="29240"/>
                  </a:lnTo>
                  <a:lnTo>
                    <a:pt x="133103" y="20798"/>
                  </a:lnTo>
                  <a:lnTo>
                    <a:pt x="119988" y="5179"/>
                  </a:lnTo>
                  <a:lnTo>
                    <a:pt x="111578" y="1248"/>
                  </a:lnTo>
                  <a:lnTo>
                    <a:pt x="92875" y="0"/>
                  </a:lnTo>
                  <a:lnTo>
                    <a:pt x="62614" y="5874"/>
                  </a:lnTo>
                  <a:lnTo>
                    <a:pt x="37010" y="20613"/>
                  </a:lnTo>
                  <a:lnTo>
                    <a:pt x="14606" y="45387"/>
                  </a:lnTo>
                  <a:lnTo>
                    <a:pt x="6492" y="67970"/>
                  </a:lnTo>
                  <a:lnTo>
                    <a:pt x="4055" y="92435"/>
                  </a:lnTo>
                  <a:lnTo>
                    <a:pt x="6872" y="115007"/>
                  </a:lnTo>
                  <a:lnTo>
                    <a:pt x="18262" y="133617"/>
                  </a:lnTo>
                  <a:lnTo>
                    <a:pt x="35023" y="148518"/>
                  </a:lnTo>
                  <a:lnTo>
                    <a:pt x="54171" y="159040"/>
                  </a:lnTo>
                  <a:lnTo>
                    <a:pt x="74379" y="161376"/>
                  </a:lnTo>
                  <a:lnTo>
                    <a:pt x="105286" y="158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41116" y="2558425"/>
              <a:ext cx="81600" cy="142381"/>
            </a:xfrm>
            <a:custGeom>
              <a:avLst/>
              <a:gdLst/>
              <a:ahLst/>
              <a:cxnLst/>
              <a:rect l="0" t="0" r="0" b="0"/>
              <a:pathLst>
                <a:path w="81600" h="142381">
                  <a:moveTo>
                    <a:pt x="28957" y="52642"/>
                  </a:moveTo>
                  <a:lnTo>
                    <a:pt x="32076" y="95334"/>
                  </a:lnTo>
                  <a:lnTo>
                    <a:pt x="43528" y="126513"/>
                  </a:lnTo>
                  <a:lnTo>
                    <a:pt x="49200" y="136984"/>
                  </a:lnTo>
                  <a:lnTo>
                    <a:pt x="49471" y="141625"/>
                  </a:lnTo>
                  <a:lnTo>
                    <a:pt x="46142" y="142380"/>
                  </a:lnTo>
                  <a:lnTo>
                    <a:pt x="40414" y="140543"/>
                  </a:lnTo>
                  <a:lnTo>
                    <a:pt x="21173" y="121191"/>
                  </a:lnTo>
                  <a:lnTo>
                    <a:pt x="6243" y="93230"/>
                  </a:lnTo>
                  <a:lnTo>
                    <a:pt x="0" y="57129"/>
                  </a:lnTo>
                  <a:lnTo>
                    <a:pt x="4778" y="36699"/>
                  </a:lnTo>
                  <a:lnTo>
                    <a:pt x="9328" y="27975"/>
                  </a:lnTo>
                  <a:lnTo>
                    <a:pt x="26861" y="15163"/>
                  </a:lnTo>
                  <a:lnTo>
                    <a:pt x="56802" y="4492"/>
                  </a:lnTo>
                  <a:lnTo>
                    <a:pt x="815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96911" y="2568953"/>
              <a:ext cx="168600" cy="196801"/>
            </a:xfrm>
            <a:custGeom>
              <a:avLst/>
              <a:gdLst/>
              <a:ahLst/>
              <a:cxnLst/>
              <a:rect l="0" t="0" r="0" b="0"/>
              <a:pathLst>
                <a:path w="168600" h="196801">
                  <a:moveTo>
                    <a:pt x="115317" y="0"/>
                  </a:moveTo>
                  <a:lnTo>
                    <a:pt x="75629" y="2340"/>
                  </a:lnTo>
                  <a:lnTo>
                    <a:pt x="20880" y="29308"/>
                  </a:lnTo>
                  <a:lnTo>
                    <a:pt x="5885" y="45781"/>
                  </a:lnTo>
                  <a:lnTo>
                    <a:pt x="249" y="55087"/>
                  </a:lnTo>
                  <a:lnTo>
                    <a:pt x="0" y="62461"/>
                  </a:lnTo>
                  <a:lnTo>
                    <a:pt x="3344" y="68547"/>
                  </a:lnTo>
                  <a:lnTo>
                    <a:pt x="9083" y="73774"/>
                  </a:lnTo>
                  <a:lnTo>
                    <a:pt x="27938" y="79582"/>
                  </a:lnTo>
                  <a:lnTo>
                    <a:pt x="90552" y="92021"/>
                  </a:lnTo>
                  <a:lnTo>
                    <a:pt x="135641" y="108557"/>
                  </a:lnTo>
                  <a:lnTo>
                    <a:pt x="146414" y="114486"/>
                  </a:lnTo>
                  <a:lnTo>
                    <a:pt x="161503" y="130431"/>
                  </a:lnTo>
                  <a:lnTo>
                    <a:pt x="167165" y="139596"/>
                  </a:lnTo>
                  <a:lnTo>
                    <a:pt x="168599" y="149216"/>
                  </a:lnTo>
                  <a:lnTo>
                    <a:pt x="163955" y="169264"/>
                  </a:lnTo>
                  <a:lnTo>
                    <a:pt x="158271" y="177183"/>
                  </a:lnTo>
                  <a:lnTo>
                    <a:pt x="142596" y="189102"/>
                  </a:lnTo>
                  <a:lnTo>
                    <a:pt x="108451" y="196800"/>
                  </a:lnTo>
                  <a:lnTo>
                    <a:pt x="74289" y="193492"/>
                  </a:lnTo>
                  <a:lnTo>
                    <a:pt x="61987" y="188162"/>
                  </a:lnTo>
                  <a:lnTo>
                    <a:pt x="5214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61084" y="2586904"/>
              <a:ext cx="235455" cy="182091"/>
            </a:xfrm>
            <a:custGeom>
              <a:avLst/>
              <a:gdLst/>
              <a:ahLst/>
              <a:cxnLst/>
              <a:rect l="0" t="0" r="0" b="0"/>
              <a:pathLst>
                <a:path w="235455" h="182091">
                  <a:moveTo>
                    <a:pt x="172284" y="97862"/>
                  </a:moveTo>
                  <a:lnTo>
                    <a:pt x="157711" y="55171"/>
                  </a:lnTo>
                  <a:lnTo>
                    <a:pt x="132880" y="19109"/>
                  </a:lnTo>
                  <a:lnTo>
                    <a:pt x="106796" y="2259"/>
                  </a:lnTo>
                  <a:lnTo>
                    <a:pt x="80787" y="0"/>
                  </a:lnTo>
                  <a:lnTo>
                    <a:pt x="53240" y="4065"/>
                  </a:lnTo>
                  <a:lnTo>
                    <a:pt x="33198" y="13671"/>
                  </a:lnTo>
                  <a:lnTo>
                    <a:pt x="19610" y="28858"/>
                  </a:lnTo>
                  <a:lnTo>
                    <a:pt x="1356" y="67204"/>
                  </a:lnTo>
                  <a:lnTo>
                    <a:pt x="0" y="87746"/>
                  </a:lnTo>
                  <a:lnTo>
                    <a:pt x="4466" y="108574"/>
                  </a:lnTo>
                  <a:lnTo>
                    <a:pt x="20134" y="138861"/>
                  </a:lnTo>
                  <a:lnTo>
                    <a:pt x="32913" y="155468"/>
                  </a:lnTo>
                  <a:lnTo>
                    <a:pt x="41935" y="159663"/>
                  </a:lnTo>
                  <a:lnTo>
                    <a:pt x="64438" y="161204"/>
                  </a:lnTo>
                  <a:lnTo>
                    <a:pt x="83799" y="154870"/>
                  </a:lnTo>
                  <a:lnTo>
                    <a:pt x="115290" y="131740"/>
                  </a:lnTo>
                  <a:lnTo>
                    <a:pt x="131350" y="100361"/>
                  </a:lnTo>
                  <a:lnTo>
                    <a:pt x="144917" y="64431"/>
                  </a:lnTo>
                  <a:lnTo>
                    <a:pt x="143354" y="74035"/>
                  </a:lnTo>
                  <a:lnTo>
                    <a:pt x="148117" y="90782"/>
                  </a:lnTo>
                  <a:lnTo>
                    <a:pt x="170239" y="135718"/>
                  </a:lnTo>
                  <a:lnTo>
                    <a:pt x="186583" y="152902"/>
                  </a:lnTo>
                  <a:lnTo>
                    <a:pt x="235454" y="182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07067" y="2558425"/>
              <a:ext cx="73701" cy="161803"/>
            </a:xfrm>
            <a:custGeom>
              <a:avLst/>
              <a:gdLst/>
              <a:ahLst/>
              <a:cxnLst/>
              <a:rect l="0" t="0" r="0" b="0"/>
              <a:pathLst>
                <a:path w="73701" h="161803">
                  <a:moveTo>
                    <a:pt x="0" y="84228"/>
                  </a:moveTo>
                  <a:lnTo>
                    <a:pt x="17958" y="138102"/>
                  </a:lnTo>
                  <a:lnTo>
                    <a:pt x="25858" y="161802"/>
                  </a:lnTo>
                  <a:lnTo>
                    <a:pt x="6659" y="104203"/>
                  </a:lnTo>
                  <a:lnTo>
                    <a:pt x="1973" y="67789"/>
                  </a:lnTo>
                  <a:lnTo>
                    <a:pt x="6174" y="32954"/>
                  </a:lnTo>
                  <a:lnTo>
                    <a:pt x="11135" y="24309"/>
                  </a:lnTo>
                  <a:lnTo>
                    <a:pt x="26006" y="11584"/>
                  </a:lnTo>
                  <a:lnTo>
                    <a:pt x="44314" y="514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799231" y="2575489"/>
              <a:ext cx="150522" cy="158751"/>
            </a:xfrm>
            <a:custGeom>
              <a:avLst/>
              <a:gdLst/>
              <a:ahLst/>
              <a:cxnLst/>
              <a:rect l="0" t="0" r="0" b="0"/>
              <a:pathLst>
                <a:path w="150522" h="158751">
                  <a:moveTo>
                    <a:pt x="34178" y="35578"/>
                  </a:moveTo>
                  <a:lnTo>
                    <a:pt x="39768" y="52346"/>
                  </a:lnTo>
                  <a:lnTo>
                    <a:pt x="51870" y="63697"/>
                  </a:lnTo>
                  <a:lnTo>
                    <a:pt x="70117" y="71472"/>
                  </a:lnTo>
                  <a:lnTo>
                    <a:pt x="105528" y="74679"/>
                  </a:lnTo>
                  <a:lnTo>
                    <a:pt x="127891" y="71284"/>
                  </a:lnTo>
                  <a:lnTo>
                    <a:pt x="136428" y="66401"/>
                  </a:lnTo>
                  <a:lnTo>
                    <a:pt x="149032" y="51617"/>
                  </a:lnTo>
                  <a:lnTo>
                    <a:pt x="150521" y="43931"/>
                  </a:lnTo>
                  <a:lnTo>
                    <a:pt x="149175" y="36467"/>
                  </a:lnTo>
                  <a:lnTo>
                    <a:pt x="145938" y="29152"/>
                  </a:lnTo>
                  <a:lnTo>
                    <a:pt x="132982" y="17904"/>
                  </a:lnTo>
                  <a:lnTo>
                    <a:pt x="96069" y="1151"/>
                  </a:lnTo>
                  <a:lnTo>
                    <a:pt x="72604" y="0"/>
                  </a:lnTo>
                  <a:lnTo>
                    <a:pt x="48917" y="4558"/>
                  </a:lnTo>
                  <a:lnTo>
                    <a:pt x="30590" y="14382"/>
                  </a:lnTo>
                  <a:lnTo>
                    <a:pt x="17765" y="29667"/>
                  </a:lnTo>
                  <a:lnTo>
                    <a:pt x="0" y="68075"/>
                  </a:lnTo>
                  <a:lnTo>
                    <a:pt x="1831" y="91745"/>
                  </a:lnTo>
                  <a:lnTo>
                    <a:pt x="10443" y="115523"/>
                  </a:lnTo>
                  <a:lnTo>
                    <a:pt x="22069" y="133890"/>
                  </a:lnTo>
                  <a:lnTo>
                    <a:pt x="38155" y="146733"/>
                  </a:lnTo>
                  <a:lnTo>
                    <a:pt x="58173" y="155170"/>
                  </a:lnTo>
                  <a:lnTo>
                    <a:pt x="93410" y="158750"/>
                  </a:lnTo>
                  <a:lnTo>
                    <a:pt x="128934" y="151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118604" y="2584179"/>
              <a:ext cx="142242" cy="354246"/>
            </a:xfrm>
            <a:custGeom>
              <a:avLst/>
              <a:gdLst/>
              <a:ahLst/>
              <a:cxnLst/>
              <a:rect l="0" t="0" r="0" b="0"/>
              <a:pathLst>
                <a:path w="142242" h="354246">
                  <a:moveTo>
                    <a:pt x="20131" y="142701"/>
                  </a:moveTo>
                  <a:lnTo>
                    <a:pt x="28465" y="180180"/>
                  </a:lnTo>
                  <a:lnTo>
                    <a:pt x="35816" y="231603"/>
                  </a:lnTo>
                  <a:lnTo>
                    <a:pt x="47363" y="286821"/>
                  </a:lnTo>
                  <a:lnTo>
                    <a:pt x="53977" y="339669"/>
                  </a:lnTo>
                  <a:lnTo>
                    <a:pt x="56733" y="351222"/>
                  </a:lnTo>
                  <a:lnTo>
                    <a:pt x="56231" y="354245"/>
                  </a:lnTo>
                  <a:lnTo>
                    <a:pt x="49434" y="345125"/>
                  </a:lnTo>
                  <a:lnTo>
                    <a:pt x="30822" y="288103"/>
                  </a:lnTo>
                  <a:lnTo>
                    <a:pt x="20180" y="241156"/>
                  </a:lnTo>
                  <a:lnTo>
                    <a:pt x="9617" y="189030"/>
                  </a:lnTo>
                  <a:lnTo>
                    <a:pt x="2199" y="140831"/>
                  </a:lnTo>
                  <a:lnTo>
                    <a:pt x="0" y="89505"/>
                  </a:lnTo>
                  <a:lnTo>
                    <a:pt x="1826" y="58227"/>
                  </a:lnTo>
                  <a:lnTo>
                    <a:pt x="10436" y="36527"/>
                  </a:lnTo>
                  <a:lnTo>
                    <a:pt x="28437" y="11156"/>
                  </a:lnTo>
                  <a:lnTo>
                    <a:pt x="48000" y="2349"/>
                  </a:lnTo>
                  <a:lnTo>
                    <a:pt x="59767" y="0"/>
                  </a:lnTo>
                  <a:lnTo>
                    <a:pt x="69952" y="774"/>
                  </a:lnTo>
                  <a:lnTo>
                    <a:pt x="87508" y="7873"/>
                  </a:lnTo>
                  <a:lnTo>
                    <a:pt x="132189" y="44923"/>
                  </a:lnTo>
                  <a:lnTo>
                    <a:pt x="140125" y="64929"/>
                  </a:lnTo>
                  <a:lnTo>
                    <a:pt x="142241" y="76815"/>
                  </a:lnTo>
                  <a:lnTo>
                    <a:pt x="138353" y="99381"/>
                  </a:lnTo>
                  <a:lnTo>
                    <a:pt x="134041" y="110311"/>
                  </a:lnTo>
                  <a:lnTo>
                    <a:pt x="126487" y="118768"/>
                  </a:lnTo>
                  <a:lnTo>
                    <a:pt x="83861" y="140747"/>
                  </a:lnTo>
                  <a:lnTo>
                    <a:pt x="51717" y="153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300533" y="2600538"/>
              <a:ext cx="105193" cy="147493"/>
            </a:xfrm>
            <a:custGeom>
              <a:avLst/>
              <a:gdLst/>
              <a:ahLst/>
              <a:cxnLst/>
              <a:rect l="0" t="0" r="0" b="0"/>
              <a:pathLst>
                <a:path w="105193" h="147493">
                  <a:moveTo>
                    <a:pt x="59301" y="0"/>
                  </a:moveTo>
                  <a:lnTo>
                    <a:pt x="9803" y="49499"/>
                  </a:lnTo>
                  <a:lnTo>
                    <a:pt x="2207" y="69573"/>
                  </a:lnTo>
                  <a:lnTo>
                    <a:pt x="0" y="92923"/>
                  </a:lnTo>
                  <a:lnTo>
                    <a:pt x="2920" y="114999"/>
                  </a:lnTo>
                  <a:lnTo>
                    <a:pt x="11236" y="133389"/>
                  </a:lnTo>
                  <a:lnTo>
                    <a:pt x="16729" y="141569"/>
                  </a:lnTo>
                  <a:lnTo>
                    <a:pt x="23901" y="145852"/>
                  </a:lnTo>
                  <a:lnTo>
                    <a:pt x="41228" y="147492"/>
                  </a:lnTo>
                  <a:lnTo>
                    <a:pt x="70714" y="141838"/>
                  </a:lnTo>
                  <a:lnTo>
                    <a:pt x="78608" y="136673"/>
                  </a:lnTo>
                  <a:lnTo>
                    <a:pt x="90499" y="121575"/>
                  </a:lnTo>
                  <a:lnTo>
                    <a:pt x="103770" y="93344"/>
                  </a:lnTo>
                  <a:lnTo>
                    <a:pt x="105192" y="73072"/>
                  </a:lnTo>
                  <a:lnTo>
                    <a:pt x="100754" y="53534"/>
                  </a:lnTo>
                  <a:lnTo>
                    <a:pt x="78841" y="219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433641" y="2584421"/>
              <a:ext cx="115391" cy="169622"/>
            </a:xfrm>
            <a:custGeom>
              <a:avLst/>
              <a:gdLst/>
              <a:ahLst/>
              <a:cxnLst/>
              <a:rect l="0" t="0" r="0" b="0"/>
              <a:pathLst>
                <a:path w="115391" h="169622">
                  <a:moveTo>
                    <a:pt x="84120" y="5589"/>
                  </a:moveTo>
                  <a:lnTo>
                    <a:pt x="67353" y="0"/>
                  </a:lnTo>
                  <a:lnTo>
                    <a:pt x="34569" y="2113"/>
                  </a:lnTo>
                  <a:lnTo>
                    <a:pt x="14914" y="10283"/>
                  </a:lnTo>
                  <a:lnTo>
                    <a:pt x="6397" y="15737"/>
                  </a:lnTo>
                  <a:lnTo>
                    <a:pt x="1890" y="22883"/>
                  </a:lnTo>
                  <a:lnTo>
                    <a:pt x="0" y="40181"/>
                  </a:lnTo>
                  <a:lnTo>
                    <a:pt x="3474" y="47368"/>
                  </a:lnTo>
                  <a:lnTo>
                    <a:pt x="65078" y="97165"/>
                  </a:lnTo>
                  <a:lnTo>
                    <a:pt x="103235" y="126147"/>
                  </a:lnTo>
                  <a:lnTo>
                    <a:pt x="115233" y="144568"/>
                  </a:lnTo>
                  <a:lnTo>
                    <a:pt x="115390" y="152054"/>
                  </a:lnTo>
                  <a:lnTo>
                    <a:pt x="111987" y="158215"/>
                  </a:lnTo>
                  <a:lnTo>
                    <a:pt x="106207" y="163491"/>
                  </a:lnTo>
                  <a:lnTo>
                    <a:pt x="84188" y="169355"/>
                  </a:lnTo>
                  <a:lnTo>
                    <a:pt x="58415" y="169621"/>
                  </a:lnTo>
                  <a:lnTo>
                    <a:pt x="10421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591461" y="2684766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3120" y="42692"/>
                  </a:lnTo>
                  <a:lnTo>
                    <a:pt x="8405" y="59919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623046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738860" y="2474197"/>
              <a:ext cx="1" cy="273741"/>
            </a:xfrm>
            <a:custGeom>
              <a:avLst/>
              <a:gdLst/>
              <a:ahLst/>
              <a:cxnLst/>
              <a:rect l="0" t="0" r="0" b="0"/>
              <a:pathLst>
                <a:path w="1" h="273741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6330"/>
                  </a:lnTo>
                  <a:lnTo>
                    <a:pt x="0" y="210096"/>
                  </a:lnTo>
                  <a:lnTo>
                    <a:pt x="0" y="250594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633575" y="261106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1452" y="5589"/>
                  </a:lnTo>
                  <a:lnTo>
                    <a:pt x="1998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823088" y="2674238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8333" y="37478"/>
                  </a:lnTo>
                  <a:lnTo>
                    <a:pt x="10240" y="97872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812559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875731" y="2620206"/>
              <a:ext cx="189513" cy="169846"/>
            </a:xfrm>
            <a:custGeom>
              <a:avLst/>
              <a:gdLst/>
              <a:ahLst/>
              <a:cxnLst/>
              <a:rect l="0" t="0" r="0" b="0"/>
              <a:pathLst>
                <a:path w="189513" h="169846">
                  <a:moveTo>
                    <a:pt x="0" y="64560"/>
                  </a:moveTo>
                  <a:lnTo>
                    <a:pt x="17958" y="118435"/>
                  </a:lnTo>
                  <a:lnTo>
                    <a:pt x="29367" y="147984"/>
                  </a:lnTo>
                  <a:lnTo>
                    <a:pt x="40738" y="164418"/>
                  </a:lnTo>
                  <a:lnTo>
                    <a:pt x="45876" y="166227"/>
                  </a:lnTo>
                  <a:lnTo>
                    <a:pt x="50471" y="163924"/>
                  </a:lnTo>
                  <a:lnTo>
                    <a:pt x="54704" y="158879"/>
                  </a:lnTo>
                  <a:lnTo>
                    <a:pt x="59408" y="140795"/>
                  </a:lnTo>
                  <a:lnTo>
                    <a:pt x="65014" y="79885"/>
                  </a:lnTo>
                  <a:lnTo>
                    <a:pt x="74129" y="61233"/>
                  </a:lnTo>
                  <a:lnTo>
                    <a:pt x="81004" y="56493"/>
                  </a:lnTo>
                  <a:lnTo>
                    <a:pt x="98003" y="54346"/>
                  </a:lnTo>
                  <a:lnTo>
                    <a:pt x="143577" y="51754"/>
                  </a:lnTo>
                  <a:lnTo>
                    <a:pt x="161688" y="42881"/>
                  </a:lnTo>
                  <a:lnTo>
                    <a:pt x="166283" y="36070"/>
                  </a:lnTo>
                  <a:lnTo>
                    <a:pt x="168270" y="19143"/>
                  </a:lnTo>
                  <a:lnTo>
                    <a:pt x="164822" y="12055"/>
                  </a:lnTo>
                  <a:lnTo>
                    <a:pt x="151632" y="1060"/>
                  </a:lnTo>
                  <a:lnTo>
                    <a:pt x="144372" y="0"/>
                  </a:lnTo>
                  <a:lnTo>
                    <a:pt x="137192" y="1633"/>
                  </a:lnTo>
                  <a:lnTo>
                    <a:pt x="130066" y="5061"/>
                  </a:lnTo>
                  <a:lnTo>
                    <a:pt x="119028" y="21349"/>
                  </a:lnTo>
                  <a:lnTo>
                    <a:pt x="114446" y="32243"/>
                  </a:lnTo>
                  <a:lnTo>
                    <a:pt x="112476" y="56826"/>
                  </a:lnTo>
                  <a:lnTo>
                    <a:pt x="120744" y="105147"/>
                  </a:lnTo>
                  <a:lnTo>
                    <a:pt x="135861" y="132218"/>
                  </a:lnTo>
                  <a:lnTo>
                    <a:pt x="155159" y="155057"/>
                  </a:lnTo>
                  <a:lnTo>
                    <a:pt x="168785" y="163273"/>
                  </a:lnTo>
                  <a:lnTo>
                    <a:pt x="189512" y="169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959958" y="2453139"/>
              <a:ext cx="154594" cy="494841"/>
            </a:xfrm>
            <a:custGeom>
              <a:avLst/>
              <a:gdLst/>
              <a:ahLst/>
              <a:cxnLst/>
              <a:rect l="0" t="0" r="0" b="0"/>
              <a:pathLst>
                <a:path w="154594" h="494841">
                  <a:moveTo>
                    <a:pt x="42115" y="0"/>
                  </a:moveTo>
                  <a:lnTo>
                    <a:pt x="78031" y="56215"/>
                  </a:lnTo>
                  <a:lnTo>
                    <a:pt x="102328" y="111667"/>
                  </a:lnTo>
                  <a:lnTo>
                    <a:pt x="129679" y="167910"/>
                  </a:lnTo>
                  <a:lnTo>
                    <a:pt x="146672" y="219821"/>
                  </a:lnTo>
                  <a:lnTo>
                    <a:pt x="154593" y="273363"/>
                  </a:lnTo>
                  <a:lnTo>
                    <a:pt x="153821" y="320033"/>
                  </a:lnTo>
                  <a:lnTo>
                    <a:pt x="143078" y="378422"/>
                  </a:lnTo>
                  <a:lnTo>
                    <a:pt x="127532" y="412252"/>
                  </a:lnTo>
                  <a:lnTo>
                    <a:pt x="91340" y="442684"/>
                  </a:lnTo>
                  <a:lnTo>
                    <a:pt x="32522" y="475118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340069" y="3653388"/>
            <a:ext cx="2094788" cy="526426"/>
            <a:chOff x="5340069" y="3653388"/>
            <a:chExt cx="2094788" cy="526426"/>
          </a:xfrm>
        </p:grpSpPr>
        <p:sp>
          <p:nvSpPr>
            <p:cNvPr id="122" name="Freeform 121"/>
            <p:cNvSpPr/>
            <p:nvPr/>
          </p:nvSpPr>
          <p:spPr>
            <a:xfrm>
              <a:off x="5340069" y="3653388"/>
              <a:ext cx="155807" cy="526426"/>
            </a:xfrm>
            <a:custGeom>
              <a:avLst/>
              <a:gdLst/>
              <a:ahLst/>
              <a:cxnLst/>
              <a:rect l="0" t="0" r="0" b="0"/>
              <a:pathLst>
                <a:path w="155807" h="526426">
                  <a:moveTo>
                    <a:pt x="103164" y="0"/>
                  </a:moveTo>
                  <a:lnTo>
                    <a:pt x="73855" y="34898"/>
                  </a:lnTo>
                  <a:lnTo>
                    <a:pt x="48164" y="87784"/>
                  </a:lnTo>
                  <a:lnTo>
                    <a:pt x="27569" y="146672"/>
                  </a:lnTo>
                  <a:lnTo>
                    <a:pt x="15905" y="197356"/>
                  </a:lnTo>
                  <a:lnTo>
                    <a:pt x="5040" y="249419"/>
                  </a:lnTo>
                  <a:lnTo>
                    <a:pt x="0" y="301889"/>
                  </a:lnTo>
                  <a:lnTo>
                    <a:pt x="6703" y="364786"/>
                  </a:lnTo>
                  <a:lnTo>
                    <a:pt x="18301" y="412761"/>
                  </a:lnTo>
                  <a:lnTo>
                    <a:pt x="52476" y="461599"/>
                  </a:lnTo>
                  <a:lnTo>
                    <a:pt x="93022" y="499452"/>
                  </a:lnTo>
                  <a:lnTo>
                    <a:pt x="132486" y="519884"/>
                  </a:lnTo>
                  <a:lnTo>
                    <a:pt x="15580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95959" y="3711039"/>
              <a:ext cx="213185" cy="434069"/>
            </a:xfrm>
            <a:custGeom>
              <a:avLst/>
              <a:gdLst/>
              <a:ahLst/>
              <a:cxnLst/>
              <a:rect l="0" t="0" r="0" b="0"/>
              <a:pathLst>
                <a:path w="213185" h="434069">
                  <a:moveTo>
                    <a:pt x="42030" y="205562"/>
                  </a:moveTo>
                  <a:lnTo>
                    <a:pt x="36441" y="222329"/>
                  </a:lnTo>
                  <a:lnTo>
                    <a:pt x="40486" y="281007"/>
                  </a:lnTo>
                  <a:lnTo>
                    <a:pt x="41725" y="335758"/>
                  </a:lnTo>
                  <a:lnTo>
                    <a:pt x="41940" y="377629"/>
                  </a:lnTo>
                  <a:lnTo>
                    <a:pt x="39631" y="384614"/>
                  </a:lnTo>
                  <a:lnTo>
                    <a:pt x="35751" y="386931"/>
                  </a:lnTo>
                  <a:lnTo>
                    <a:pt x="30825" y="386136"/>
                  </a:lnTo>
                  <a:lnTo>
                    <a:pt x="22232" y="369655"/>
                  </a:lnTo>
                  <a:lnTo>
                    <a:pt x="7184" y="317004"/>
                  </a:lnTo>
                  <a:lnTo>
                    <a:pt x="1352" y="254308"/>
                  </a:lnTo>
                  <a:lnTo>
                    <a:pt x="200" y="192530"/>
                  </a:lnTo>
                  <a:lnTo>
                    <a:pt x="0" y="141649"/>
                  </a:lnTo>
                  <a:lnTo>
                    <a:pt x="3061" y="92648"/>
                  </a:lnTo>
                  <a:lnTo>
                    <a:pt x="14576" y="39758"/>
                  </a:lnTo>
                  <a:lnTo>
                    <a:pt x="30256" y="11895"/>
                  </a:lnTo>
                  <a:lnTo>
                    <a:pt x="38860" y="6261"/>
                  </a:lnTo>
                  <a:lnTo>
                    <a:pt x="60899" y="0"/>
                  </a:lnTo>
                  <a:lnTo>
                    <a:pt x="70987" y="670"/>
                  </a:lnTo>
                  <a:lnTo>
                    <a:pt x="88435" y="7654"/>
                  </a:lnTo>
                  <a:lnTo>
                    <a:pt x="111412" y="30329"/>
                  </a:lnTo>
                  <a:lnTo>
                    <a:pt x="127449" y="64863"/>
                  </a:lnTo>
                  <a:lnTo>
                    <a:pt x="134020" y="104732"/>
                  </a:lnTo>
                  <a:lnTo>
                    <a:pt x="129318" y="129163"/>
                  </a:lnTo>
                  <a:lnTo>
                    <a:pt x="113517" y="159529"/>
                  </a:lnTo>
                  <a:lnTo>
                    <a:pt x="99538" y="174574"/>
                  </a:lnTo>
                  <a:lnTo>
                    <a:pt x="81627" y="185160"/>
                  </a:lnTo>
                  <a:lnTo>
                    <a:pt x="80126" y="188451"/>
                  </a:lnTo>
                  <a:lnTo>
                    <a:pt x="83806" y="190645"/>
                  </a:lnTo>
                  <a:lnTo>
                    <a:pt x="99202" y="195423"/>
                  </a:lnTo>
                  <a:lnTo>
                    <a:pt x="134562" y="217553"/>
                  </a:lnTo>
                  <a:lnTo>
                    <a:pt x="191379" y="270898"/>
                  </a:lnTo>
                  <a:lnTo>
                    <a:pt x="210414" y="306549"/>
                  </a:lnTo>
                  <a:lnTo>
                    <a:pt x="213184" y="333113"/>
                  </a:lnTo>
                  <a:lnTo>
                    <a:pt x="205430" y="382705"/>
                  </a:lnTo>
                  <a:lnTo>
                    <a:pt x="189912" y="401666"/>
                  </a:lnTo>
                  <a:lnTo>
                    <a:pt x="157987" y="422374"/>
                  </a:lnTo>
                  <a:lnTo>
                    <a:pt x="135680" y="430604"/>
                  </a:lnTo>
                  <a:lnTo>
                    <a:pt x="97984" y="434068"/>
                  </a:lnTo>
                  <a:lnTo>
                    <a:pt x="75088" y="430732"/>
                  </a:lnTo>
                  <a:lnTo>
                    <a:pt x="56333" y="422231"/>
                  </a:lnTo>
                  <a:lnTo>
                    <a:pt x="31502" y="405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10691" y="3958715"/>
              <a:ext cx="125799" cy="153046"/>
            </a:xfrm>
            <a:custGeom>
              <a:avLst/>
              <a:gdLst/>
              <a:ahLst/>
              <a:cxnLst/>
              <a:rect l="0" t="0" r="0" b="0"/>
              <a:pathLst>
                <a:path w="125799" h="153046">
                  <a:moveTo>
                    <a:pt x="79982" y="0"/>
                  </a:moveTo>
                  <a:lnTo>
                    <a:pt x="36020" y="20243"/>
                  </a:lnTo>
                  <a:lnTo>
                    <a:pt x="11324" y="44992"/>
                  </a:lnTo>
                  <a:lnTo>
                    <a:pt x="2674" y="67570"/>
                  </a:lnTo>
                  <a:lnTo>
                    <a:pt x="0" y="92032"/>
                  </a:lnTo>
                  <a:lnTo>
                    <a:pt x="2711" y="114603"/>
                  </a:lnTo>
                  <a:lnTo>
                    <a:pt x="14054" y="133213"/>
                  </a:lnTo>
                  <a:lnTo>
                    <a:pt x="21992" y="141451"/>
                  </a:lnTo>
                  <a:lnTo>
                    <a:pt x="43291" y="150604"/>
                  </a:lnTo>
                  <a:lnTo>
                    <a:pt x="55521" y="153045"/>
                  </a:lnTo>
                  <a:lnTo>
                    <a:pt x="78469" y="149518"/>
                  </a:lnTo>
                  <a:lnTo>
                    <a:pt x="89502" y="145302"/>
                  </a:lnTo>
                  <a:lnTo>
                    <a:pt x="104881" y="131259"/>
                  </a:lnTo>
                  <a:lnTo>
                    <a:pt x="124285" y="93648"/>
                  </a:lnTo>
                  <a:lnTo>
                    <a:pt x="125798" y="73207"/>
                  </a:lnTo>
                  <a:lnTo>
                    <a:pt x="117239" y="31488"/>
                  </a:lnTo>
                  <a:lnTo>
                    <a:pt x="107849" y="16724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906487" y="3832373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5"/>
                  </a:lnTo>
                  <a:lnTo>
                    <a:pt x="0" y="22660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11730" y="395871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41507" y="8333"/>
                  </a:lnTo>
                  <a:lnTo>
                    <a:pt x="90084" y="10095"/>
                  </a:lnTo>
                  <a:lnTo>
                    <a:pt x="31140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90714" y="3800787"/>
              <a:ext cx="126344" cy="293948"/>
            </a:xfrm>
            <a:custGeom>
              <a:avLst/>
              <a:gdLst/>
              <a:ahLst/>
              <a:cxnLst/>
              <a:rect l="0" t="0" r="0" b="0"/>
              <a:pathLst>
                <a:path w="126344" h="293948">
                  <a:moveTo>
                    <a:pt x="1" y="0"/>
                  </a:moveTo>
                  <a:lnTo>
                    <a:pt x="0" y="58617"/>
                  </a:lnTo>
                  <a:lnTo>
                    <a:pt x="1171" y="121196"/>
                  </a:lnTo>
                  <a:lnTo>
                    <a:pt x="7236" y="171351"/>
                  </a:lnTo>
                  <a:lnTo>
                    <a:pt x="12998" y="230813"/>
                  </a:lnTo>
                  <a:lnTo>
                    <a:pt x="19466" y="287618"/>
                  </a:lnTo>
                  <a:lnTo>
                    <a:pt x="17657" y="293521"/>
                  </a:lnTo>
                  <a:lnTo>
                    <a:pt x="14111" y="293947"/>
                  </a:lnTo>
                  <a:lnTo>
                    <a:pt x="9408" y="290721"/>
                  </a:lnTo>
                  <a:lnTo>
                    <a:pt x="4182" y="274659"/>
                  </a:lnTo>
                  <a:lnTo>
                    <a:pt x="3029" y="253092"/>
                  </a:lnTo>
                  <a:lnTo>
                    <a:pt x="6416" y="231809"/>
                  </a:lnTo>
                  <a:lnTo>
                    <a:pt x="14940" y="213770"/>
                  </a:lnTo>
                  <a:lnTo>
                    <a:pt x="39476" y="183126"/>
                  </a:lnTo>
                  <a:lnTo>
                    <a:pt x="47375" y="179406"/>
                  </a:lnTo>
                  <a:lnTo>
                    <a:pt x="65509" y="178392"/>
                  </a:lnTo>
                  <a:lnTo>
                    <a:pt x="95450" y="189988"/>
                  </a:lnTo>
                  <a:lnTo>
                    <a:pt x="109883" y="208052"/>
                  </a:lnTo>
                  <a:lnTo>
                    <a:pt x="119027" y="231678"/>
                  </a:lnTo>
                  <a:lnTo>
                    <a:pt x="12634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329165" y="3951402"/>
              <a:ext cx="124805" cy="178455"/>
            </a:xfrm>
            <a:custGeom>
              <a:avLst/>
              <a:gdLst/>
              <a:ahLst/>
              <a:cxnLst/>
              <a:rect l="0" t="0" r="0" b="0"/>
              <a:pathLst>
                <a:path w="124805" h="178455">
                  <a:moveTo>
                    <a:pt x="40576" y="49427"/>
                  </a:moveTo>
                  <a:lnTo>
                    <a:pt x="25921" y="93389"/>
                  </a:lnTo>
                  <a:lnTo>
                    <a:pt x="28696" y="155879"/>
                  </a:lnTo>
                  <a:lnTo>
                    <a:pt x="29146" y="169528"/>
                  </a:lnTo>
                  <a:lnTo>
                    <a:pt x="27107" y="176287"/>
                  </a:lnTo>
                  <a:lnTo>
                    <a:pt x="23408" y="178454"/>
                  </a:lnTo>
                  <a:lnTo>
                    <a:pt x="18602" y="177559"/>
                  </a:lnTo>
                  <a:lnTo>
                    <a:pt x="14228" y="172283"/>
                  </a:lnTo>
                  <a:lnTo>
                    <a:pt x="6249" y="153942"/>
                  </a:lnTo>
                  <a:lnTo>
                    <a:pt x="0" y="102871"/>
                  </a:lnTo>
                  <a:lnTo>
                    <a:pt x="1885" y="43909"/>
                  </a:lnTo>
                  <a:lnTo>
                    <a:pt x="4253" y="31711"/>
                  </a:lnTo>
                  <a:lnTo>
                    <a:pt x="16244" y="11917"/>
                  </a:lnTo>
                  <a:lnTo>
                    <a:pt x="24354" y="3363"/>
                  </a:lnTo>
                  <a:lnTo>
                    <a:pt x="33271" y="0"/>
                  </a:lnTo>
                  <a:lnTo>
                    <a:pt x="42725" y="98"/>
                  </a:lnTo>
                  <a:lnTo>
                    <a:pt x="52537" y="2503"/>
                  </a:lnTo>
                  <a:lnTo>
                    <a:pt x="69678" y="14534"/>
                  </a:lnTo>
                  <a:lnTo>
                    <a:pt x="105759" y="54840"/>
                  </a:lnTo>
                  <a:lnTo>
                    <a:pt x="118641" y="90675"/>
                  </a:lnTo>
                  <a:lnTo>
                    <a:pt x="124804" y="144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06611" y="3937658"/>
              <a:ext cx="84229" cy="196023"/>
            </a:xfrm>
            <a:custGeom>
              <a:avLst/>
              <a:gdLst/>
              <a:ahLst/>
              <a:cxnLst/>
              <a:rect l="0" t="0" r="0" b="0"/>
              <a:pathLst>
                <a:path w="84229" h="19602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6117" y="182526"/>
                  </a:lnTo>
                  <a:lnTo>
                    <a:pt x="21274" y="191874"/>
                  </a:lnTo>
                  <a:lnTo>
                    <a:pt x="27050" y="195766"/>
                  </a:lnTo>
                  <a:lnTo>
                    <a:pt x="33241" y="196022"/>
                  </a:lnTo>
                  <a:lnTo>
                    <a:pt x="39708" y="193852"/>
                  </a:lnTo>
                  <a:lnTo>
                    <a:pt x="53134" y="182083"/>
                  </a:lnTo>
                  <a:lnTo>
                    <a:pt x="70726" y="155726"/>
                  </a:lnTo>
                  <a:lnTo>
                    <a:pt x="78227" y="133552"/>
                  </a:lnTo>
                  <a:lnTo>
                    <a:pt x="83042" y="74777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632953" y="3979423"/>
              <a:ext cx="168457" cy="147749"/>
            </a:xfrm>
            <a:custGeom>
              <a:avLst/>
              <a:gdLst/>
              <a:ahLst/>
              <a:cxnLst/>
              <a:rect l="0" t="0" r="0" b="0"/>
              <a:pathLst>
                <a:path w="168457" h="147749">
                  <a:moveTo>
                    <a:pt x="0" y="52991"/>
                  </a:moveTo>
                  <a:lnTo>
                    <a:pt x="0" y="107136"/>
                  </a:lnTo>
                  <a:lnTo>
                    <a:pt x="0" y="125019"/>
                  </a:lnTo>
                  <a:lnTo>
                    <a:pt x="0" y="74330"/>
                  </a:lnTo>
                  <a:lnTo>
                    <a:pt x="2339" y="36827"/>
                  </a:lnTo>
                  <a:lnTo>
                    <a:pt x="11178" y="18121"/>
                  </a:lnTo>
                  <a:lnTo>
                    <a:pt x="16811" y="14537"/>
                  </a:lnTo>
                  <a:lnTo>
                    <a:pt x="22905" y="14487"/>
                  </a:lnTo>
                  <a:lnTo>
                    <a:pt x="29308" y="16793"/>
                  </a:lnTo>
                  <a:lnTo>
                    <a:pt x="39542" y="28714"/>
                  </a:lnTo>
                  <a:lnTo>
                    <a:pt x="55644" y="64963"/>
                  </a:lnTo>
                  <a:lnTo>
                    <a:pt x="58153" y="66822"/>
                  </a:lnTo>
                  <a:lnTo>
                    <a:pt x="59826" y="63382"/>
                  </a:lnTo>
                  <a:lnTo>
                    <a:pt x="68099" y="29827"/>
                  </a:lnTo>
                  <a:lnTo>
                    <a:pt x="83219" y="5314"/>
                  </a:lnTo>
                  <a:lnTo>
                    <a:pt x="90575" y="1319"/>
                  </a:lnTo>
                  <a:lnTo>
                    <a:pt x="108106" y="0"/>
                  </a:lnTo>
                  <a:lnTo>
                    <a:pt x="124477" y="6433"/>
                  </a:lnTo>
                  <a:lnTo>
                    <a:pt x="132117" y="11424"/>
                  </a:lnTo>
                  <a:lnTo>
                    <a:pt x="143727" y="26328"/>
                  </a:lnTo>
                  <a:lnTo>
                    <a:pt x="160712" y="64492"/>
                  </a:lnTo>
                  <a:lnTo>
                    <a:pt x="167436" y="121504"/>
                  </a:lnTo>
                  <a:lnTo>
                    <a:pt x="168456" y="147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811938" y="3811316"/>
              <a:ext cx="164125" cy="293708"/>
            </a:xfrm>
            <a:custGeom>
              <a:avLst/>
              <a:gdLst/>
              <a:ahLst/>
              <a:cxnLst/>
              <a:rect l="0" t="0" r="0" b="0"/>
              <a:pathLst>
                <a:path w="164125" h="293708">
                  <a:moveTo>
                    <a:pt x="31585" y="0"/>
                  </a:moveTo>
                  <a:lnTo>
                    <a:pt x="24350" y="27556"/>
                  </a:lnTo>
                  <a:lnTo>
                    <a:pt x="21707" y="83778"/>
                  </a:lnTo>
                  <a:lnTo>
                    <a:pt x="26774" y="145880"/>
                  </a:lnTo>
                  <a:lnTo>
                    <a:pt x="30635" y="206067"/>
                  </a:lnTo>
                  <a:lnTo>
                    <a:pt x="31398" y="263016"/>
                  </a:lnTo>
                  <a:lnTo>
                    <a:pt x="30332" y="283012"/>
                  </a:lnTo>
                  <a:lnTo>
                    <a:pt x="28410" y="283431"/>
                  </a:lnTo>
                  <a:lnTo>
                    <a:pt x="23155" y="274538"/>
                  </a:lnTo>
                  <a:lnTo>
                    <a:pt x="16920" y="258887"/>
                  </a:lnTo>
                  <a:lnTo>
                    <a:pt x="16489" y="240233"/>
                  </a:lnTo>
                  <a:lnTo>
                    <a:pt x="25743" y="199662"/>
                  </a:lnTo>
                  <a:lnTo>
                    <a:pt x="38348" y="181935"/>
                  </a:lnTo>
                  <a:lnTo>
                    <a:pt x="46622" y="173932"/>
                  </a:lnTo>
                  <a:lnTo>
                    <a:pt x="55648" y="169767"/>
                  </a:lnTo>
                  <a:lnTo>
                    <a:pt x="75035" y="168259"/>
                  </a:lnTo>
                  <a:lnTo>
                    <a:pt x="105680" y="179576"/>
                  </a:lnTo>
                  <a:lnTo>
                    <a:pt x="131399" y="197747"/>
                  </a:lnTo>
                  <a:lnTo>
                    <a:pt x="153836" y="223538"/>
                  </a:lnTo>
                  <a:lnTo>
                    <a:pt x="161958" y="246359"/>
                  </a:lnTo>
                  <a:lnTo>
                    <a:pt x="164124" y="258996"/>
                  </a:lnTo>
                  <a:lnTo>
                    <a:pt x="162058" y="268590"/>
                  </a:lnTo>
                  <a:lnTo>
                    <a:pt x="157171" y="276156"/>
                  </a:lnTo>
                  <a:lnTo>
                    <a:pt x="150404" y="282370"/>
                  </a:lnTo>
                  <a:lnTo>
                    <a:pt x="127288" y="289274"/>
                  </a:lnTo>
                  <a:lnTo>
                    <a:pt x="70376" y="293707"/>
                  </a:lnTo>
                  <a:lnTo>
                    <a:pt x="45316" y="288074"/>
                  </a:lnTo>
                  <a:lnTo>
                    <a:pt x="24819" y="27777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76695" y="3956218"/>
              <a:ext cx="132829" cy="170954"/>
            </a:xfrm>
            <a:custGeom>
              <a:avLst/>
              <a:gdLst/>
              <a:ahLst/>
              <a:cxnLst/>
              <a:rect l="0" t="0" r="0" b="0"/>
              <a:pathLst>
                <a:path w="132829" h="170954">
                  <a:moveTo>
                    <a:pt x="14227" y="65668"/>
                  </a:moveTo>
                  <a:lnTo>
                    <a:pt x="72844" y="74733"/>
                  </a:lnTo>
                  <a:lnTo>
                    <a:pt x="113224" y="75763"/>
                  </a:lnTo>
                  <a:lnTo>
                    <a:pt x="122339" y="71228"/>
                  </a:lnTo>
                  <a:lnTo>
                    <a:pt x="128416" y="63525"/>
                  </a:lnTo>
                  <a:lnTo>
                    <a:pt x="132467" y="53711"/>
                  </a:lnTo>
                  <a:lnTo>
                    <a:pt x="132828" y="43658"/>
                  </a:lnTo>
                  <a:lnTo>
                    <a:pt x="126990" y="23130"/>
                  </a:lnTo>
                  <a:lnTo>
                    <a:pt x="113476" y="8548"/>
                  </a:lnTo>
                  <a:lnTo>
                    <a:pt x="104960" y="3021"/>
                  </a:lnTo>
                  <a:lnTo>
                    <a:pt x="83019" y="0"/>
                  </a:lnTo>
                  <a:lnTo>
                    <a:pt x="36394" y="7593"/>
                  </a:lnTo>
                  <a:lnTo>
                    <a:pt x="27835" y="12913"/>
                  </a:lnTo>
                  <a:lnTo>
                    <a:pt x="15206" y="28183"/>
                  </a:lnTo>
                  <a:lnTo>
                    <a:pt x="1519" y="56511"/>
                  </a:lnTo>
                  <a:lnTo>
                    <a:pt x="0" y="79925"/>
                  </a:lnTo>
                  <a:lnTo>
                    <a:pt x="4394" y="104760"/>
                  </a:lnTo>
                  <a:lnTo>
                    <a:pt x="20022" y="137302"/>
                  </a:lnTo>
                  <a:lnTo>
                    <a:pt x="32791" y="154437"/>
                  </a:lnTo>
                  <a:lnTo>
                    <a:pt x="52503" y="163612"/>
                  </a:lnTo>
                  <a:lnTo>
                    <a:pt x="98455" y="170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45271" y="3958715"/>
              <a:ext cx="87807" cy="191929"/>
            </a:xfrm>
            <a:custGeom>
              <a:avLst/>
              <a:gdLst/>
              <a:ahLst/>
              <a:cxnLst/>
              <a:rect l="0" t="0" r="0" b="0"/>
              <a:pathLst>
                <a:path w="87807" h="191929">
                  <a:moveTo>
                    <a:pt x="14107" y="105285"/>
                  </a:moveTo>
                  <a:lnTo>
                    <a:pt x="17227" y="147976"/>
                  </a:lnTo>
                  <a:lnTo>
                    <a:pt x="28761" y="189627"/>
                  </a:lnTo>
                  <a:lnTo>
                    <a:pt x="30895" y="191928"/>
                  </a:lnTo>
                  <a:lnTo>
                    <a:pt x="32318" y="188783"/>
                  </a:lnTo>
                  <a:lnTo>
                    <a:pt x="32729" y="173981"/>
                  </a:lnTo>
                  <a:lnTo>
                    <a:pt x="17094" y="115374"/>
                  </a:lnTo>
                  <a:lnTo>
                    <a:pt x="0" y="63113"/>
                  </a:lnTo>
                  <a:lnTo>
                    <a:pt x="699" y="25979"/>
                  </a:lnTo>
                  <a:lnTo>
                    <a:pt x="6338" y="17319"/>
                  </a:lnTo>
                  <a:lnTo>
                    <a:pt x="14777" y="11546"/>
                  </a:lnTo>
                  <a:lnTo>
                    <a:pt x="49010" y="3421"/>
                  </a:lnTo>
                  <a:lnTo>
                    <a:pt x="878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296249" y="3958715"/>
              <a:ext cx="138608" cy="217081"/>
            </a:xfrm>
            <a:custGeom>
              <a:avLst/>
              <a:gdLst/>
              <a:ahLst/>
              <a:cxnLst/>
              <a:rect l="0" t="0" r="0" b="0"/>
              <a:pathLst>
                <a:path w="138608" h="217081">
                  <a:moveTo>
                    <a:pt x="126342" y="0"/>
                  </a:moveTo>
                  <a:lnTo>
                    <a:pt x="62914" y="19128"/>
                  </a:lnTo>
                  <a:lnTo>
                    <a:pt x="16084" y="49803"/>
                  </a:lnTo>
                  <a:lnTo>
                    <a:pt x="13062" y="57768"/>
                  </a:lnTo>
                  <a:lnTo>
                    <a:pt x="13387" y="66588"/>
                  </a:lnTo>
                  <a:lnTo>
                    <a:pt x="15944" y="75977"/>
                  </a:lnTo>
                  <a:lnTo>
                    <a:pt x="21157" y="83407"/>
                  </a:lnTo>
                  <a:lnTo>
                    <a:pt x="36309" y="94781"/>
                  </a:lnTo>
                  <a:lnTo>
                    <a:pt x="95170" y="119017"/>
                  </a:lnTo>
                  <a:lnTo>
                    <a:pt x="120875" y="135350"/>
                  </a:lnTo>
                  <a:lnTo>
                    <a:pt x="132881" y="151402"/>
                  </a:lnTo>
                  <a:lnTo>
                    <a:pt x="137720" y="160596"/>
                  </a:lnTo>
                  <a:lnTo>
                    <a:pt x="138607" y="169065"/>
                  </a:lnTo>
                  <a:lnTo>
                    <a:pt x="133353" y="184715"/>
                  </a:lnTo>
                  <a:lnTo>
                    <a:pt x="111651" y="206678"/>
                  </a:lnTo>
                  <a:lnTo>
                    <a:pt x="89786" y="214689"/>
                  </a:lnTo>
                  <a:lnTo>
                    <a:pt x="65641" y="217080"/>
                  </a:lnTo>
                  <a:lnTo>
                    <a:pt x="24665" y="21220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669104" y="3790259"/>
            <a:ext cx="1832065" cy="621182"/>
            <a:chOff x="7669104" y="3790259"/>
            <a:chExt cx="1832065" cy="621182"/>
          </a:xfrm>
        </p:grpSpPr>
        <p:sp>
          <p:nvSpPr>
            <p:cNvPr id="136" name="Freeform 135"/>
            <p:cNvSpPr/>
            <p:nvPr/>
          </p:nvSpPr>
          <p:spPr>
            <a:xfrm>
              <a:off x="7669104" y="4024650"/>
              <a:ext cx="185156" cy="201398"/>
            </a:xfrm>
            <a:custGeom>
              <a:avLst/>
              <a:gdLst/>
              <a:ahLst/>
              <a:cxnLst/>
              <a:rect l="0" t="0" r="0" b="0"/>
              <a:pathLst>
                <a:path w="185156" h="201398">
                  <a:moveTo>
                    <a:pt x="143041" y="39350"/>
                  </a:moveTo>
                  <a:lnTo>
                    <a:pt x="137452" y="22582"/>
                  </a:lnTo>
                  <a:lnTo>
                    <a:pt x="125349" y="11230"/>
                  </a:lnTo>
                  <a:lnTo>
                    <a:pt x="107101" y="3456"/>
                  </a:lnTo>
                  <a:lnTo>
                    <a:pt x="83394" y="0"/>
                  </a:lnTo>
                  <a:lnTo>
                    <a:pt x="60380" y="4704"/>
                  </a:lnTo>
                  <a:lnTo>
                    <a:pt x="49328" y="9233"/>
                  </a:lnTo>
                  <a:lnTo>
                    <a:pt x="30811" y="26744"/>
                  </a:lnTo>
                  <a:lnTo>
                    <a:pt x="10352" y="62911"/>
                  </a:lnTo>
                  <a:lnTo>
                    <a:pt x="0" y="103263"/>
                  </a:lnTo>
                  <a:lnTo>
                    <a:pt x="53" y="141735"/>
                  </a:lnTo>
                  <a:lnTo>
                    <a:pt x="10552" y="186176"/>
                  </a:lnTo>
                  <a:lnTo>
                    <a:pt x="17281" y="193385"/>
                  </a:lnTo>
                  <a:lnTo>
                    <a:pt x="37234" y="201397"/>
                  </a:lnTo>
                  <a:lnTo>
                    <a:pt x="46767" y="201193"/>
                  </a:lnTo>
                  <a:lnTo>
                    <a:pt x="63598" y="194728"/>
                  </a:lnTo>
                  <a:lnTo>
                    <a:pt x="86227" y="172345"/>
                  </a:lnTo>
                  <a:lnTo>
                    <a:pt x="110444" y="114734"/>
                  </a:lnTo>
                  <a:lnTo>
                    <a:pt x="118565" y="78843"/>
                  </a:lnTo>
                  <a:lnTo>
                    <a:pt x="119705" y="65679"/>
                  </a:lnTo>
                  <a:lnTo>
                    <a:pt x="121634" y="60412"/>
                  </a:lnTo>
                  <a:lnTo>
                    <a:pt x="124090" y="60410"/>
                  </a:lnTo>
                  <a:lnTo>
                    <a:pt x="129939" y="69767"/>
                  </a:lnTo>
                  <a:lnTo>
                    <a:pt x="152263" y="114282"/>
                  </a:lnTo>
                  <a:lnTo>
                    <a:pt x="158548" y="119720"/>
                  </a:lnTo>
                  <a:lnTo>
                    <a:pt x="165077" y="122176"/>
                  </a:lnTo>
                  <a:lnTo>
                    <a:pt x="185155" y="123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85845" y="4021886"/>
              <a:ext cx="84229" cy="167526"/>
            </a:xfrm>
            <a:custGeom>
              <a:avLst/>
              <a:gdLst/>
              <a:ahLst/>
              <a:cxnLst/>
              <a:rect l="0" t="0" r="0" b="0"/>
              <a:pathLst>
                <a:path w="84229" h="167526">
                  <a:moveTo>
                    <a:pt x="0" y="42114"/>
                  </a:moveTo>
                  <a:lnTo>
                    <a:pt x="3119" y="84805"/>
                  </a:lnTo>
                  <a:lnTo>
                    <a:pt x="16788" y="138116"/>
                  </a:lnTo>
                  <a:lnTo>
                    <a:pt x="19160" y="163550"/>
                  </a:lnTo>
                  <a:lnTo>
                    <a:pt x="18622" y="167525"/>
                  </a:lnTo>
                  <a:lnTo>
                    <a:pt x="17094" y="165496"/>
                  </a:lnTo>
                  <a:lnTo>
                    <a:pt x="4157" y="123396"/>
                  </a:lnTo>
                  <a:lnTo>
                    <a:pt x="2401" y="86994"/>
                  </a:lnTo>
                  <a:lnTo>
                    <a:pt x="6136" y="64400"/>
                  </a:lnTo>
                  <a:lnTo>
                    <a:pt x="14816" y="45780"/>
                  </a:lnTo>
                  <a:lnTo>
                    <a:pt x="20405" y="37539"/>
                  </a:lnTo>
                  <a:lnTo>
                    <a:pt x="35975" y="2526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993995" y="4021650"/>
              <a:ext cx="126590" cy="179221"/>
            </a:xfrm>
            <a:custGeom>
              <a:avLst/>
              <a:gdLst/>
              <a:ahLst/>
              <a:cxnLst/>
              <a:rect l="0" t="0" r="0" b="0"/>
              <a:pathLst>
                <a:path w="126590" h="179221">
                  <a:moveTo>
                    <a:pt x="7663" y="105521"/>
                  </a:moveTo>
                  <a:lnTo>
                    <a:pt x="24431" y="111110"/>
                  </a:lnTo>
                  <a:lnTo>
                    <a:pt x="42021" y="110734"/>
                  </a:lnTo>
                  <a:lnTo>
                    <a:pt x="81911" y="100961"/>
                  </a:lnTo>
                  <a:lnTo>
                    <a:pt x="107521" y="85583"/>
                  </a:lnTo>
                  <a:lnTo>
                    <a:pt x="119505" y="69753"/>
                  </a:lnTo>
                  <a:lnTo>
                    <a:pt x="124338" y="60619"/>
                  </a:lnTo>
                  <a:lnTo>
                    <a:pt x="126589" y="41110"/>
                  </a:lnTo>
                  <a:lnTo>
                    <a:pt x="125552" y="30995"/>
                  </a:lnTo>
                  <a:lnTo>
                    <a:pt x="115040" y="13516"/>
                  </a:lnTo>
                  <a:lnTo>
                    <a:pt x="107324" y="5580"/>
                  </a:lnTo>
                  <a:lnTo>
                    <a:pt x="98670" y="1459"/>
                  </a:lnTo>
                  <a:lnTo>
                    <a:pt x="79695" y="0"/>
                  </a:lnTo>
                  <a:lnTo>
                    <a:pt x="49283" y="11344"/>
                  </a:lnTo>
                  <a:lnTo>
                    <a:pt x="23634" y="29524"/>
                  </a:lnTo>
                  <a:lnTo>
                    <a:pt x="6806" y="55317"/>
                  </a:lnTo>
                  <a:lnTo>
                    <a:pt x="0" y="90776"/>
                  </a:lnTo>
                  <a:lnTo>
                    <a:pt x="3572" y="125328"/>
                  </a:lnTo>
                  <a:lnTo>
                    <a:pt x="12084" y="143960"/>
                  </a:lnTo>
                  <a:lnTo>
                    <a:pt x="17629" y="152204"/>
                  </a:lnTo>
                  <a:lnTo>
                    <a:pt x="36269" y="164483"/>
                  </a:lnTo>
                  <a:lnTo>
                    <a:pt x="81362" y="179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328042" y="4024733"/>
              <a:ext cx="255158" cy="210334"/>
            </a:xfrm>
            <a:custGeom>
              <a:avLst/>
              <a:gdLst/>
              <a:ahLst/>
              <a:cxnLst/>
              <a:rect l="0" t="0" r="0" b="0"/>
              <a:pathLst>
                <a:path w="255158" h="210334">
                  <a:moveTo>
                    <a:pt x="0" y="112966"/>
                  </a:moveTo>
                  <a:lnTo>
                    <a:pt x="9064" y="171583"/>
                  </a:lnTo>
                  <a:lnTo>
                    <a:pt x="16304" y="210333"/>
                  </a:lnTo>
                  <a:lnTo>
                    <a:pt x="15549" y="209463"/>
                  </a:lnTo>
                  <a:lnTo>
                    <a:pt x="5930" y="177261"/>
                  </a:lnTo>
                  <a:lnTo>
                    <a:pt x="8406" y="125840"/>
                  </a:lnTo>
                  <a:lnTo>
                    <a:pt x="12238" y="85715"/>
                  </a:lnTo>
                  <a:lnTo>
                    <a:pt x="21426" y="62250"/>
                  </a:lnTo>
                  <a:lnTo>
                    <a:pt x="36429" y="46362"/>
                  </a:lnTo>
                  <a:lnTo>
                    <a:pt x="45343" y="40487"/>
                  </a:lnTo>
                  <a:lnTo>
                    <a:pt x="53625" y="38910"/>
                  </a:lnTo>
                  <a:lnTo>
                    <a:pt x="61486" y="40199"/>
                  </a:lnTo>
                  <a:lnTo>
                    <a:pt x="76459" y="47870"/>
                  </a:lnTo>
                  <a:lnTo>
                    <a:pt x="90913" y="59078"/>
                  </a:lnTo>
                  <a:lnTo>
                    <a:pt x="106616" y="84131"/>
                  </a:lnTo>
                  <a:lnTo>
                    <a:pt x="121232" y="125208"/>
                  </a:lnTo>
                  <a:lnTo>
                    <a:pt x="124071" y="150383"/>
                  </a:lnTo>
                  <a:lnTo>
                    <a:pt x="125997" y="155458"/>
                  </a:lnTo>
                  <a:lnTo>
                    <a:pt x="128451" y="155332"/>
                  </a:lnTo>
                  <a:lnTo>
                    <a:pt x="146385" y="135502"/>
                  </a:lnTo>
                  <a:lnTo>
                    <a:pt x="180864" y="117461"/>
                  </a:lnTo>
                  <a:lnTo>
                    <a:pt x="231874" y="99058"/>
                  </a:lnTo>
                  <a:lnTo>
                    <a:pt x="246554" y="85728"/>
                  </a:lnTo>
                  <a:lnTo>
                    <a:pt x="252107" y="77260"/>
                  </a:lnTo>
                  <a:lnTo>
                    <a:pt x="255157" y="58492"/>
                  </a:lnTo>
                  <a:lnTo>
                    <a:pt x="254332" y="48574"/>
                  </a:lnTo>
                  <a:lnTo>
                    <a:pt x="247177" y="31315"/>
                  </a:lnTo>
                  <a:lnTo>
                    <a:pt x="241993" y="23437"/>
                  </a:lnTo>
                  <a:lnTo>
                    <a:pt x="226875" y="11564"/>
                  </a:lnTo>
                  <a:lnTo>
                    <a:pt x="207288" y="3558"/>
                  </a:lnTo>
                  <a:lnTo>
                    <a:pt x="182985" y="0"/>
                  </a:lnTo>
                  <a:lnTo>
                    <a:pt x="172292" y="2560"/>
                  </a:lnTo>
                  <a:lnTo>
                    <a:pt x="154173" y="14764"/>
                  </a:lnTo>
                  <a:lnTo>
                    <a:pt x="136408" y="41365"/>
                  </a:lnTo>
                  <a:lnTo>
                    <a:pt x="129324" y="77063"/>
                  </a:lnTo>
                  <a:lnTo>
                    <a:pt x="132814" y="117276"/>
                  </a:lnTo>
                  <a:lnTo>
                    <a:pt x="146846" y="153237"/>
                  </a:lnTo>
                  <a:lnTo>
                    <a:pt x="171412" y="180530"/>
                  </a:lnTo>
                  <a:lnTo>
                    <a:pt x="180954" y="184915"/>
                  </a:lnTo>
                  <a:lnTo>
                    <a:pt x="200917" y="186668"/>
                  </a:lnTo>
                  <a:lnTo>
                    <a:pt x="242155" y="176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528083" y="4061046"/>
              <a:ext cx="208868" cy="350395"/>
            </a:xfrm>
            <a:custGeom>
              <a:avLst/>
              <a:gdLst/>
              <a:ahLst/>
              <a:cxnLst/>
              <a:rect l="0" t="0" r="0" b="0"/>
              <a:pathLst>
                <a:path w="208868" h="350395">
                  <a:moveTo>
                    <a:pt x="168455" y="108239"/>
                  </a:moveTo>
                  <a:lnTo>
                    <a:pt x="185223" y="102649"/>
                  </a:lnTo>
                  <a:lnTo>
                    <a:pt x="196575" y="90547"/>
                  </a:lnTo>
                  <a:lnTo>
                    <a:pt x="204350" y="72300"/>
                  </a:lnTo>
                  <a:lnTo>
                    <a:pt x="207806" y="48592"/>
                  </a:lnTo>
                  <a:lnTo>
                    <a:pt x="203102" y="28697"/>
                  </a:lnTo>
                  <a:lnTo>
                    <a:pt x="198572" y="20116"/>
                  </a:lnTo>
                  <a:lnTo>
                    <a:pt x="184181" y="7461"/>
                  </a:lnTo>
                  <a:lnTo>
                    <a:pt x="175429" y="2449"/>
                  </a:lnTo>
                  <a:lnTo>
                    <a:pt x="153228" y="0"/>
                  </a:lnTo>
                  <a:lnTo>
                    <a:pt x="130102" y="3980"/>
                  </a:lnTo>
                  <a:lnTo>
                    <a:pt x="112026" y="13549"/>
                  </a:lnTo>
                  <a:lnTo>
                    <a:pt x="99312" y="31839"/>
                  </a:lnTo>
                  <a:lnTo>
                    <a:pt x="94284" y="43268"/>
                  </a:lnTo>
                  <a:lnTo>
                    <a:pt x="91817" y="68444"/>
                  </a:lnTo>
                  <a:lnTo>
                    <a:pt x="95789" y="94062"/>
                  </a:lnTo>
                  <a:lnTo>
                    <a:pt x="105354" y="117145"/>
                  </a:lnTo>
                  <a:lnTo>
                    <a:pt x="120523" y="132864"/>
                  </a:lnTo>
                  <a:lnTo>
                    <a:pt x="129481" y="138694"/>
                  </a:lnTo>
                  <a:lnTo>
                    <a:pt x="137794" y="140240"/>
                  </a:lnTo>
                  <a:lnTo>
                    <a:pt x="145674" y="138932"/>
                  </a:lnTo>
                  <a:lnTo>
                    <a:pt x="160670" y="131239"/>
                  </a:lnTo>
                  <a:lnTo>
                    <a:pt x="175134" y="120021"/>
                  </a:lnTo>
                  <a:lnTo>
                    <a:pt x="181097" y="119603"/>
                  </a:lnTo>
                  <a:lnTo>
                    <a:pt x="186241" y="122834"/>
                  </a:lnTo>
                  <a:lnTo>
                    <a:pt x="190842" y="128497"/>
                  </a:lnTo>
                  <a:lnTo>
                    <a:pt x="201949" y="189358"/>
                  </a:lnTo>
                  <a:lnTo>
                    <a:pt x="208867" y="245145"/>
                  </a:lnTo>
                  <a:lnTo>
                    <a:pt x="204476" y="284114"/>
                  </a:lnTo>
                  <a:lnTo>
                    <a:pt x="190177" y="317887"/>
                  </a:lnTo>
                  <a:lnTo>
                    <a:pt x="171481" y="333217"/>
                  </a:lnTo>
                  <a:lnTo>
                    <a:pt x="146403" y="342760"/>
                  </a:lnTo>
                  <a:lnTo>
                    <a:pt x="99401" y="348132"/>
                  </a:lnTo>
                  <a:lnTo>
                    <a:pt x="37356" y="349947"/>
                  </a:lnTo>
                  <a:lnTo>
                    <a:pt x="0" y="350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62434" y="4083268"/>
              <a:ext cx="165732" cy="159897"/>
            </a:xfrm>
            <a:custGeom>
              <a:avLst/>
              <a:gdLst/>
              <a:ahLst/>
              <a:cxnLst/>
              <a:rect l="0" t="0" r="0" b="0"/>
              <a:pathLst>
                <a:path w="165732" h="159897">
                  <a:moveTo>
                    <a:pt x="102561" y="64960"/>
                  </a:moveTo>
                  <a:lnTo>
                    <a:pt x="102561" y="42603"/>
                  </a:lnTo>
                  <a:lnTo>
                    <a:pt x="96322" y="25388"/>
                  </a:lnTo>
                  <a:lnTo>
                    <a:pt x="91382" y="17521"/>
                  </a:lnTo>
                  <a:lnTo>
                    <a:pt x="76536" y="5661"/>
                  </a:lnTo>
                  <a:lnTo>
                    <a:pt x="67664" y="861"/>
                  </a:lnTo>
                  <a:lnTo>
                    <a:pt x="59409" y="0"/>
                  </a:lnTo>
                  <a:lnTo>
                    <a:pt x="43998" y="5283"/>
                  </a:lnTo>
                  <a:lnTo>
                    <a:pt x="22167" y="27001"/>
                  </a:lnTo>
                  <a:lnTo>
                    <a:pt x="6471" y="55662"/>
                  </a:lnTo>
                  <a:lnTo>
                    <a:pt x="0" y="97560"/>
                  </a:lnTo>
                  <a:lnTo>
                    <a:pt x="3672" y="135840"/>
                  </a:lnTo>
                  <a:lnTo>
                    <a:pt x="8559" y="144969"/>
                  </a:lnTo>
                  <a:lnTo>
                    <a:pt x="23348" y="158231"/>
                  </a:lnTo>
                  <a:lnTo>
                    <a:pt x="31034" y="159896"/>
                  </a:lnTo>
                  <a:lnTo>
                    <a:pt x="38499" y="158666"/>
                  </a:lnTo>
                  <a:lnTo>
                    <a:pt x="53031" y="151061"/>
                  </a:lnTo>
                  <a:lnTo>
                    <a:pt x="67289" y="139881"/>
                  </a:lnTo>
                  <a:lnTo>
                    <a:pt x="82881" y="114845"/>
                  </a:lnTo>
                  <a:lnTo>
                    <a:pt x="92564" y="73557"/>
                  </a:lnTo>
                  <a:lnTo>
                    <a:pt x="97066" y="71861"/>
                  </a:lnTo>
                  <a:lnTo>
                    <a:pt x="102407" y="73070"/>
                  </a:lnTo>
                  <a:lnTo>
                    <a:pt x="107137" y="77386"/>
                  </a:lnTo>
                  <a:lnTo>
                    <a:pt x="121724" y="97888"/>
                  </a:lnTo>
                  <a:lnTo>
                    <a:pt x="137984" y="108061"/>
                  </a:lnTo>
                  <a:lnTo>
                    <a:pt x="144894" y="110071"/>
                  </a:lnTo>
                  <a:lnTo>
                    <a:pt x="150670" y="110242"/>
                  </a:lnTo>
                  <a:lnTo>
                    <a:pt x="165731" y="107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959751" y="383237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5" y="165650"/>
                  </a:lnTo>
                  <a:lnTo>
                    <a:pt x="10096" y="217797"/>
                  </a:lnTo>
                  <a:lnTo>
                    <a:pt x="10443" y="279414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822880" y="3979772"/>
              <a:ext cx="252686" cy="10529"/>
            </a:xfrm>
            <a:custGeom>
              <a:avLst/>
              <a:gdLst/>
              <a:ahLst/>
              <a:cxnLst/>
              <a:rect l="0" t="0" r="0" b="0"/>
              <a:pathLst>
                <a:path w="252686" h="10529">
                  <a:moveTo>
                    <a:pt x="252685" y="0"/>
                  </a:moveTo>
                  <a:lnTo>
                    <a:pt x="190593" y="5589"/>
                  </a:lnTo>
                  <a:lnTo>
                    <a:pt x="130802" y="3487"/>
                  </a:lnTo>
                  <a:lnTo>
                    <a:pt x="81130" y="7922"/>
                  </a:lnTo>
                  <a:lnTo>
                    <a:pt x="28071" y="100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075565" y="406400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62092"/>
                  </a:lnTo>
                  <a:lnTo>
                    <a:pt x="9878" y="11464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075565" y="396924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138735" y="3958715"/>
              <a:ext cx="115815" cy="205313"/>
            </a:xfrm>
            <a:custGeom>
              <a:avLst/>
              <a:gdLst/>
              <a:ahLst/>
              <a:cxnLst/>
              <a:rect l="0" t="0" r="0" b="0"/>
              <a:pathLst>
                <a:path w="115815" h="205313">
                  <a:moveTo>
                    <a:pt x="0" y="42114"/>
                  </a:moveTo>
                  <a:lnTo>
                    <a:pt x="3120" y="84806"/>
                  </a:lnTo>
                  <a:lnTo>
                    <a:pt x="25195" y="144182"/>
                  </a:lnTo>
                  <a:lnTo>
                    <a:pt x="45244" y="199617"/>
                  </a:lnTo>
                  <a:lnTo>
                    <a:pt x="51221" y="204438"/>
                  </a:lnTo>
                  <a:lnTo>
                    <a:pt x="58714" y="205312"/>
                  </a:lnTo>
                  <a:lnTo>
                    <a:pt x="67219" y="203555"/>
                  </a:lnTo>
                  <a:lnTo>
                    <a:pt x="72889" y="196534"/>
                  </a:lnTo>
                  <a:lnTo>
                    <a:pt x="85108" y="146360"/>
                  </a:lnTo>
                  <a:lnTo>
                    <a:pt x="101892" y="83137"/>
                  </a:lnTo>
                  <a:lnTo>
                    <a:pt x="112717" y="2881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268308" y="4009598"/>
              <a:ext cx="112584" cy="159823"/>
            </a:xfrm>
            <a:custGeom>
              <a:avLst/>
              <a:gdLst/>
              <a:ahLst/>
              <a:cxnLst/>
              <a:rect l="0" t="0" r="0" b="0"/>
              <a:pathLst>
                <a:path w="112584" h="159823">
                  <a:moveTo>
                    <a:pt x="7298" y="43873"/>
                  </a:moveTo>
                  <a:lnTo>
                    <a:pt x="16874" y="75155"/>
                  </a:lnTo>
                  <a:lnTo>
                    <a:pt x="27541" y="91311"/>
                  </a:lnTo>
                  <a:lnTo>
                    <a:pt x="43201" y="103171"/>
                  </a:lnTo>
                  <a:lnTo>
                    <a:pt x="52290" y="107972"/>
                  </a:lnTo>
                  <a:lnTo>
                    <a:pt x="60690" y="107663"/>
                  </a:lnTo>
                  <a:lnTo>
                    <a:pt x="68629" y="103947"/>
                  </a:lnTo>
                  <a:lnTo>
                    <a:pt x="82519" y="90460"/>
                  </a:lnTo>
                  <a:lnTo>
                    <a:pt x="92592" y="72767"/>
                  </a:lnTo>
                  <a:lnTo>
                    <a:pt x="94729" y="53205"/>
                  </a:lnTo>
                  <a:lnTo>
                    <a:pt x="90610" y="33983"/>
                  </a:lnTo>
                  <a:lnTo>
                    <a:pt x="80981" y="17641"/>
                  </a:lnTo>
                  <a:lnTo>
                    <a:pt x="65782" y="5698"/>
                  </a:lnTo>
                  <a:lnTo>
                    <a:pt x="56816" y="876"/>
                  </a:lnTo>
                  <a:lnTo>
                    <a:pt x="47329" y="0"/>
                  </a:lnTo>
                  <a:lnTo>
                    <a:pt x="27430" y="5267"/>
                  </a:lnTo>
                  <a:lnTo>
                    <a:pt x="13126" y="18526"/>
                  </a:lnTo>
                  <a:lnTo>
                    <a:pt x="7674" y="26975"/>
                  </a:lnTo>
                  <a:lnTo>
                    <a:pt x="0" y="61223"/>
                  </a:lnTo>
                  <a:lnTo>
                    <a:pt x="3316" y="95418"/>
                  </a:lnTo>
                  <a:lnTo>
                    <a:pt x="17296" y="127776"/>
                  </a:lnTo>
                  <a:lnTo>
                    <a:pt x="41846" y="154001"/>
                  </a:lnTo>
                  <a:lnTo>
                    <a:pt x="51387" y="158236"/>
                  </a:lnTo>
                  <a:lnTo>
                    <a:pt x="71347" y="159822"/>
                  </a:lnTo>
                  <a:lnTo>
                    <a:pt x="112583" y="149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359834" y="3790259"/>
              <a:ext cx="141335" cy="452726"/>
            </a:xfrm>
            <a:custGeom>
              <a:avLst/>
              <a:gdLst/>
              <a:ahLst/>
              <a:cxnLst/>
              <a:rect l="0" t="0" r="0" b="0"/>
              <a:pathLst>
                <a:path w="141335" h="452726">
                  <a:moveTo>
                    <a:pt x="0" y="0"/>
                  </a:moveTo>
                  <a:lnTo>
                    <a:pt x="60873" y="50995"/>
                  </a:lnTo>
                  <a:lnTo>
                    <a:pt x="96383" y="91571"/>
                  </a:lnTo>
                  <a:lnTo>
                    <a:pt x="120381" y="144646"/>
                  </a:lnTo>
                  <a:lnTo>
                    <a:pt x="136386" y="203310"/>
                  </a:lnTo>
                  <a:lnTo>
                    <a:pt x="141334" y="235419"/>
                  </a:lnTo>
                  <a:lnTo>
                    <a:pt x="136373" y="280973"/>
                  </a:lnTo>
                  <a:lnTo>
                    <a:pt x="114329" y="341936"/>
                  </a:lnTo>
                  <a:lnTo>
                    <a:pt x="81855" y="388467"/>
                  </a:lnTo>
                  <a:lnTo>
                    <a:pt x="48881" y="421878"/>
                  </a:lnTo>
                  <a:lnTo>
                    <a:pt x="19143" y="440956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400082" y="284269"/>
            <a:ext cx="8296457" cy="697525"/>
            <a:chOff x="400082" y="284269"/>
            <a:chExt cx="8296457" cy="697525"/>
          </a:xfrm>
        </p:grpSpPr>
        <p:sp>
          <p:nvSpPr>
            <p:cNvPr id="2" name="Freeform 1"/>
            <p:cNvSpPr/>
            <p:nvPr/>
          </p:nvSpPr>
          <p:spPr>
            <a:xfrm>
              <a:off x="663295" y="326383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5718" y="161870"/>
                  </a:lnTo>
                  <a:lnTo>
                    <a:pt x="9103" y="216677"/>
                  </a:lnTo>
                  <a:lnTo>
                    <a:pt x="10106" y="269961"/>
                  </a:lnTo>
                  <a:lnTo>
                    <a:pt x="3209" y="324727"/>
                  </a:lnTo>
                  <a:lnTo>
                    <a:pt x="634" y="37627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284269"/>
              <a:ext cx="473784" cy="52643"/>
            </a:xfrm>
            <a:custGeom>
              <a:avLst/>
              <a:gdLst/>
              <a:ahLst/>
              <a:cxnLst/>
              <a:rect l="0" t="0" r="0" b="0"/>
              <a:pathLst>
                <a:path w="473784" h="52643">
                  <a:moveTo>
                    <a:pt x="473783" y="0"/>
                  </a:moveTo>
                  <a:lnTo>
                    <a:pt x="431091" y="3119"/>
                  </a:lnTo>
                  <a:lnTo>
                    <a:pt x="369375" y="16788"/>
                  </a:lnTo>
                  <a:lnTo>
                    <a:pt x="321055" y="19792"/>
                  </a:lnTo>
                  <a:lnTo>
                    <a:pt x="258564" y="23927"/>
                  </a:lnTo>
                  <a:lnTo>
                    <a:pt x="206143" y="30073"/>
                  </a:lnTo>
                  <a:lnTo>
                    <a:pt x="143492" y="39692"/>
                  </a:lnTo>
                  <a:lnTo>
                    <a:pt x="81723" y="49738"/>
                  </a:lnTo>
                  <a:lnTo>
                    <a:pt x="37083" y="517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9305" y="284269"/>
              <a:ext cx="373587" cy="437852"/>
            </a:xfrm>
            <a:custGeom>
              <a:avLst/>
              <a:gdLst/>
              <a:ahLst/>
              <a:cxnLst/>
              <a:rect l="0" t="0" r="0" b="0"/>
              <a:pathLst>
                <a:path w="373587" h="437852">
                  <a:moveTo>
                    <a:pt x="26145" y="0"/>
                  </a:moveTo>
                  <a:lnTo>
                    <a:pt x="20080" y="40857"/>
                  </a:lnTo>
                  <a:lnTo>
                    <a:pt x="24601" y="98321"/>
                  </a:lnTo>
                  <a:lnTo>
                    <a:pt x="22568" y="148455"/>
                  </a:lnTo>
                  <a:lnTo>
                    <a:pt x="17676" y="200354"/>
                  </a:lnTo>
                  <a:lnTo>
                    <a:pt x="16227" y="255896"/>
                  </a:lnTo>
                  <a:lnTo>
                    <a:pt x="15798" y="313687"/>
                  </a:lnTo>
                  <a:lnTo>
                    <a:pt x="15670" y="367855"/>
                  </a:lnTo>
                  <a:lnTo>
                    <a:pt x="10038" y="427382"/>
                  </a:lnTo>
                  <a:lnTo>
                    <a:pt x="7218" y="432320"/>
                  </a:lnTo>
                  <a:lnTo>
                    <a:pt x="4169" y="432103"/>
                  </a:lnTo>
                  <a:lnTo>
                    <a:pt x="966" y="428449"/>
                  </a:lnTo>
                  <a:lnTo>
                    <a:pt x="0" y="422503"/>
                  </a:lnTo>
                  <a:lnTo>
                    <a:pt x="9776" y="377819"/>
                  </a:lnTo>
                  <a:lnTo>
                    <a:pt x="35347" y="315749"/>
                  </a:lnTo>
                  <a:lnTo>
                    <a:pt x="54868" y="289827"/>
                  </a:lnTo>
                  <a:lnTo>
                    <a:pt x="81059" y="272918"/>
                  </a:lnTo>
                  <a:lnTo>
                    <a:pt x="100854" y="270646"/>
                  </a:lnTo>
                  <a:lnTo>
                    <a:pt x="120181" y="274705"/>
                  </a:lnTo>
                  <a:lnTo>
                    <a:pt x="136569" y="284308"/>
                  </a:lnTo>
                  <a:lnTo>
                    <a:pt x="148532" y="302614"/>
                  </a:lnTo>
                  <a:lnTo>
                    <a:pt x="169514" y="357612"/>
                  </a:lnTo>
                  <a:lnTo>
                    <a:pt x="180850" y="403132"/>
                  </a:lnTo>
                  <a:lnTo>
                    <a:pt x="182641" y="420155"/>
                  </a:lnTo>
                  <a:lnTo>
                    <a:pt x="185988" y="405770"/>
                  </a:lnTo>
                  <a:lnTo>
                    <a:pt x="221122" y="357635"/>
                  </a:lnTo>
                  <a:lnTo>
                    <a:pt x="248863" y="335513"/>
                  </a:lnTo>
                  <a:lnTo>
                    <a:pt x="310557" y="309329"/>
                  </a:lnTo>
                  <a:lnTo>
                    <a:pt x="363076" y="285764"/>
                  </a:lnTo>
                  <a:lnTo>
                    <a:pt x="368919" y="277077"/>
                  </a:lnTo>
                  <a:lnTo>
                    <a:pt x="372291" y="254947"/>
                  </a:lnTo>
                  <a:lnTo>
                    <a:pt x="368044" y="246004"/>
                  </a:lnTo>
                  <a:lnTo>
                    <a:pt x="350845" y="232947"/>
                  </a:lnTo>
                  <a:lnTo>
                    <a:pt x="330724" y="229484"/>
                  </a:lnTo>
                  <a:lnTo>
                    <a:pt x="289210" y="236793"/>
                  </a:lnTo>
                  <a:lnTo>
                    <a:pt x="271355" y="249131"/>
                  </a:lnTo>
                  <a:lnTo>
                    <a:pt x="256790" y="266313"/>
                  </a:lnTo>
                  <a:lnTo>
                    <a:pt x="218207" y="328760"/>
                  </a:lnTo>
                  <a:lnTo>
                    <a:pt x="213848" y="338496"/>
                  </a:lnTo>
                  <a:lnTo>
                    <a:pt x="212124" y="358673"/>
                  </a:lnTo>
                  <a:lnTo>
                    <a:pt x="216427" y="379339"/>
                  </a:lnTo>
                  <a:lnTo>
                    <a:pt x="226139" y="400222"/>
                  </a:lnTo>
                  <a:lnTo>
                    <a:pt x="250349" y="426120"/>
                  </a:lnTo>
                  <a:lnTo>
                    <a:pt x="272800" y="435052"/>
                  </a:lnTo>
                  <a:lnTo>
                    <a:pt x="297207" y="437851"/>
                  </a:lnTo>
                  <a:lnTo>
                    <a:pt x="341471" y="433236"/>
                  </a:lnTo>
                  <a:lnTo>
                    <a:pt x="37358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9318" y="531784"/>
              <a:ext cx="173458" cy="430774"/>
            </a:xfrm>
            <a:custGeom>
              <a:avLst/>
              <a:gdLst/>
              <a:ahLst/>
              <a:cxnLst/>
              <a:rect l="0" t="0" r="0" b="0"/>
              <a:pathLst>
                <a:path w="173458" h="430774">
                  <a:moveTo>
                    <a:pt x="31542" y="173625"/>
                  </a:moveTo>
                  <a:lnTo>
                    <a:pt x="31542" y="230889"/>
                  </a:lnTo>
                  <a:lnTo>
                    <a:pt x="34661" y="280279"/>
                  </a:lnTo>
                  <a:lnTo>
                    <a:pt x="42994" y="328839"/>
                  </a:lnTo>
                  <a:lnTo>
                    <a:pt x="50702" y="387168"/>
                  </a:lnTo>
                  <a:lnTo>
                    <a:pt x="57626" y="424070"/>
                  </a:lnTo>
                  <a:lnTo>
                    <a:pt x="57120" y="429496"/>
                  </a:lnTo>
                  <a:lnTo>
                    <a:pt x="54443" y="430773"/>
                  </a:lnTo>
                  <a:lnTo>
                    <a:pt x="50319" y="429285"/>
                  </a:lnTo>
                  <a:lnTo>
                    <a:pt x="33336" y="399245"/>
                  </a:lnTo>
                  <a:lnTo>
                    <a:pt x="16212" y="336691"/>
                  </a:lnTo>
                  <a:lnTo>
                    <a:pt x="11012" y="285372"/>
                  </a:lnTo>
                  <a:lnTo>
                    <a:pt x="3752" y="233121"/>
                  </a:lnTo>
                  <a:lnTo>
                    <a:pt x="1081" y="181765"/>
                  </a:lnTo>
                  <a:lnTo>
                    <a:pt x="178" y="121897"/>
                  </a:lnTo>
                  <a:lnTo>
                    <a:pt x="0" y="65011"/>
                  </a:lnTo>
                  <a:lnTo>
                    <a:pt x="6215" y="43074"/>
                  </a:lnTo>
                  <a:lnTo>
                    <a:pt x="17946" y="25525"/>
                  </a:lnTo>
                  <a:lnTo>
                    <a:pt x="34858" y="9927"/>
                  </a:lnTo>
                  <a:lnTo>
                    <a:pt x="60311" y="1434"/>
                  </a:lnTo>
                  <a:lnTo>
                    <a:pt x="87612" y="0"/>
                  </a:lnTo>
                  <a:lnTo>
                    <a:pt x="117305" y="12346"/>
                  </a:lnTo>
                  <a:lnTo>
                    <a:pt x="163025" y="44256"/>
                  </a:lnTo>
                  <a:lnTo>
                    <a:pt x="171867" y="67385"/>
                  </a:lnTo>
                  <a:lnTo>
                    <a:pt x="173457" y="94821"/>
                  </a:lnTo>
                  <a:lnTo>
                    <a:pt x="166365" y="118714"/>
                  </a:lnTo>
                  <a:lnTo>
                    <a:pt x="149218" y="146307"/>
                  </a:lnTo>
                  <a:lnTo>
                    <a:pt x="123730" y="169300"/>
                  </a:lnTo>
                  <a:lnTo>
                    <a:pt x="100980" y="177552"/>
                  </a:lnTo>
                  <a:lnTo>
                    <a:pt x="42070" y="184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515896"/>
              <a:ext cx="126343" cy="172278"/>
            </a:xfrm>
            <a:custGeom>
              <a:avLst/>
              <a:gdLst/>
              <a:ahLst/>
              <a:cxnLst/>
              <a:rect l="0" t="0" r="0" b="0"/>
              <a:pathLst>
                <a:path w="126343" h="172278">
                  <a:moveTo>
                    <a:pt x="0" y="63171"/>
                  </a:moveTo>
                  <a:lnTo>
                    <a:pt x="0" y="85528"/>
                  </a:lnTo>
                  <a:lnTo>
                    <a:pt x="6239" y="102743"/>
                  </a:lnTo>
                  <a:lnTo>
                    <a:pt x="31209" y="158629"/>
                  </a:lnTo>
                  <a:lnTo>
                    <a:pt x="36097" y="172277"/>
                  </a:lnTo>
                  <a:lnTo>
                    <a:pt x="22560" y="134433"/>
                  </a:lnTo>
                  <a:lnTo>
                    <a:pt x="11586" y="114730"/>
                  </a:lnTo>
                  <a:lnTo>
                    <a:pt x="8269" y="91155"/>
                  </a:lnTo>
                  <a:lnTo>
                    <a:pt x="15671" y="43482"/>
                  </a:lnTo>
                  <a:lnTo>
                    <a:pt x="28022" y="24785"/>
                  </a:lnTo>
                  <a:lnTo>
                    <a:pt x="36229" y="16523"/>
                  </a:lnTo>
                  <a:lnTo>
                    <a:pt x="60945" y="7344"/>
                  </a:lnTo>
                  <a:lnTo>
                    <a:pt x="98386" y="217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5550" y="558010"/>
              <a:ext cx="147107" cy="162945"/>
            </a:xfrm>
            <a:custGeom>
              <a:avLst/>
              <a:gdLst/>
              <a:ahLst/>
              <a:cxnLst/>
              <a:rect l="0" t="0" r="0" b="0"/>
              <a:pathLst>
                <a:path w="147107" h="162945">
                  <a:moveTo>
                    <a:pt x="140149" y="21057"/>
                  </a:moveTo>
                  <a:lnTo>
                    <a:pt x="128971" y="9878"/>
                  </a:lnTo>
                  <a:lnTo>
                    <a:pt x="111004" y="4390"/>
                  </a:lnTo>
                  <a:lnTo>
                    <a:pt x="88591" y="3121"/>
                  </a:lnTo>
                  <a:lnTo>
                    <a:pt x="66932" y="6456"/>
                  </a:lnTo>
                  <a:lnTo>
                    <a:pt x="48727" y="14958"/>
                  </a:lnTo>
                  <a:lnTo>
                    <a:pt x="17975" y="39479"/>
                  </a:lnTo>
                  <a:lnTo>
                    <a:pt x="2044" y="65510"/>
                  </a:lnTo>
                  <a:lnTo>
                    <a:pt x="0" y="85267"/>
                  </a:lnTo>
                  <a:lnTo>
                    <a:pt x="8220" y="126547"/>
                  </a:lnTo>
                  <a:lnTo>
                    <a:pt x="23802" y="144371"/>
                  </a:lnTo>
                  <a:lnTo>
                    <a:pt x="34509" y="152399"/>
                  </a:lnTo>
                  <a:lnTo>
                    <a:pt x="62002" y="161319"/>
                  </a:lnTo>
                  <a:lnTo>
                    <a:pt x="91379" y="162944"/>
                  </a:lnTo>
                  <a:lnTo>
                    <a:pt x="116134" y="155868"/>
                  </a:lnTo>
                  <a:lnTo>
                    <a:pt x="132595" y="141804"/>
                  </a:lnTo>
                  <a:lnTo>
                    <a:pt x="138623" y="133141"/>
                  </a:lnTo>
                  <a:lnTo>
                    <a:pt x="147106" y="93001"/>
                  </a:lnTo>
                  <a:lnTo>
                    <a:pt x="144030" y="55242"/>
                  </a:lnTo>
                  <a:lnTo>
                    <a:pt x="135635" y="35860"/>
                  </a:lnTo>
                  <a:lnTo>
                    <a:pt x="124105" y="20617"/>
                  </a:lnTo>
                  <a:lnTo>
                    <a:pt x="980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73319" y="311825"/>
              <a:ext cx="206122" cy="428243"/>
            </a:xfrm>
            <a:custGeom>
              <a:avLst/>
              <a:gdLst/>
              <a:ahLst/>
              <a:cxnLst/>
              <a:rect l="0" t="0" r="0" b="0"/>
              <a:pathLst>
                <a:path w="206122" h="428243">
                  <a:moveTo>
                    <a:pt x="153478" y="330413"/>
                  </a:moveTo>
                  <a:lnTo>
                    <a:pt x="134350" y="277708"/>
                  </a:lnTo>
                  <a:lnTo>
                    <a:pt x="123140" y="261755"/>
                  </a:lnTo>
                  <a:lnTo>
                    <a:pt x="107239" y="249985"/>
                  </a:lnTo>
                  <a:lnTo>
                    <a:pt x="87304" y="242025"/>
                  </a:lnTo>
                  <a:lnTo>
                    <a:pt x="62846" y="238487"/>
                  </a:lnTo>
                  <a:lnTo>
                    <a:pt x="42618" y="243153"/>
                  </a:lnTo>
                  <a:lnTo>
                    <a:pt x="33948" y="247673"/>
                  </a:lnTo>
                  <a:lnTo>
                    <a:pt x="10567" y="276392"/>
                  </a:lnTo>
                  <a:lnTo>
                    <a:pt x="0" y="314537"/>
                  </a:lnTo>
                  <a:lnTo>
                    <a:pt x="2458" y="349885"/>
                  </a:lnTo>
                  <a:lnTo>
                    <a:pt x="16185" y="382586"/>
                  </a:lnTo>
                  <a:lnTo>
                    <a:pt x="35070" y="408912"/>
                  </a:lnTo>
                  <a:lnTo>
                    <a:pt x="61072" y="425942"/>
                  </a:lnTo>
                  <a:lnTo>
                    <a:pt x="80824" y="428242"/>
                  </a:lnTo>
                  <a:lnTo>
                    <a:pt x="101300" y="424195"/>
                  </a:lnTo>
                  <a:lnTo>
                    <a:pt x="122099" y="414598"/>
                  </a:lnTo>
                  <a:lnTo>
                    <a:pt x="136802" y="399414"/>
                  </a:lnTo>
                  <a:lnTo>
                    <a:pt x="171800" y="342623"/>
                  </a:lnTo>
                  <a:lnTo>
                    <a:pt x="182444" y="279532"/>
                  </a:lnTo>
                  <a:lnTo>
                    <a:pt x="191782" y="224046"/>
                  </a:lnTo>
                  <a:lnTo>
                    <a:pt x="194463" y="169045"/>
                  </a:lnTo>
                  <a:lnTo>
                    <a:pt x="195258" y="110635"/>
                  </a:lnTo>
                  <a:lnTo>
                    <a:pt x="192407" y="47791"/>
                  </a:lnTo>
                  <a:lnTo>
                    <a:pt x="185988" y="21139"/>
                  </a:lnTo>
                  <a:lnTo>
                    <a:pt x="175336" y="1495"/>
                  </a:lnTo>
                  <a:lnTo>
                    <a:pt x="170390" y="0"/>
                  </a:lnTo>
                  <a:lnTo>
                    <a:pt x="165922" y="3683"/>
                  </a:lnTo>
                  <a:lnTo>
                    <a:pt x="161774" y="10818"/>
                  </a:lnTo>
                  <a:lnTo>
                    <a:pt x="155936" y="43215"/>
                  </a:lnTo>
                  <a:lnTo>
                    <a:pt x="153964" y="104490"/>
                  </a:lnTo>
                  <a:lnTo>
                    <a:pt x="154792" y="155588"/>
                  </a:lnTo>
                  <a:lnTo>
                    <a:pt x="161927" y="207773"/>
                  </a:lnTo>
                  <a:lnTo>
                    <a:pt x="171449" y="259110"/>
                  </a:lnTo>
                  <a:lnTo>
                    <a:pt x="185148" y="315852"/>
                  </a:lnTo>
                  <a:lnTo>
                    <a:pt x="206121" y="372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3140" y="536953"/>
              <a:ext cx="144586" cy="211105"/>
            </a:xfrm>
            <a:custGeom>
              <a:avLst/>
              <a:gdLst/>
              <a:ahLst/>
              <a:cxnLst/>
              <a:rect l="0" t="0" r="0" b="0"/>
              <a:pathLst>
                <a:path w="144586" h="21110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55502"/>
                  </a:lnTo>
                  <a:lnTo>
                    <a:pt x="20243" y="183205"/>
                  </a:lnTo>
                  <a:lnTo>
                    <a:pt x="39403" y="206231"/>
                  </a:lnTo>
                  <a:lnTo>
                    <a:pt x="48495" y="210017"/>
                  </a:lnTo>
                  <a:lnTo>
                    <a:pt x="71076" y="211104"/>
                  </a:lnTo>
                  <a:lnTo>
                    <a:pt x="93590" y="201449"/>
                  </a:lnTo>
                  <a:lnTo>
                    <a:pt x="112955" y="185459"/>
                  </a:lnTo>
                  <a:lnTo>
                    <a:pt x="134919" y="146598"/>
                  </a:lnTo>
                  <a:lnTo>
                    <a:pt x="141852" y="124816"/>
                  </a:lnTo>
                  <a:lnTo>
                    <a:pt x="144585" y="87415"/>
                  </a:lnTo>
                  <a:lnTo>
                    <a:pt x="132528" y="3200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77584" y="554991"/>
              <a:ext cx="175639" cy="189438"/>
            </a:xfrm>
            <a:custGeom>
              <a:avLst/>
              <a:gdLst/>
              <a:ahLst/>
              <a:cxnLst/>
              <a:rect l="0" t="0" r="0" b="0"/>
              <a:pathLst>
                <a:path w="175639" h="189438">
                  <a:moveTo>
                    <a:pt x="101939" y="13547"/>
                  </a:moveTo>
                  <a:lnTo>
                    <a:pt x="85171" y="2369"/>
                  </a:lnTo>
                  <a:lnTo>
                    <a:pt x="67580" y="0"/>
                  </a:lnTo>
                  <a:lnTo>
                    <a:pt x="48064" y="4017"/>
                  </a:lnTo>
                  <a:lnTo>
                    <a:pt x="27692" y="13601"/>
                  </a:lnTo>
                  <a:lnTo>
                    <a:pt x="13178" y="28779"/>
                  </a:lnTo>
                  <a:lnTo>
                    <a:pt x="3998" y="48393"/>
                  </a:lnTo>
                  <a:lnTo>
                    <a:pt x="0" y="84573"/>
                  </a:lnTo>
                  <a:lnTo>
                    <a:pt x="11595" y="139537"/>
                  </a:lnTo>
                  <a:lnTo>
                    <a:pt x="27077" y="165781"/>
                  </a:lnTo>
                  <a:lnTo>
                    <a:pt x="42931" y="177913"/>
                  </a:lnTo>
                  <a:lnTo>
                    <a:pt x="62845" y="186035"/>
                  </a:lnTo>
                  <a:lnTo>
                    <a:pt x="99194" y="189437"/>
                  </a:lnTo>
                  <a:lnTo>
                    <a:pt x="121776" y="186087"/>
                  </a:lnTo>
                  <a:lnTo>
                    <a:pt x="140391" y="177579"/>
                  </a:lnTo>
                  <a:lnTo>
                    <a:pt x="175638" y="150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58700" y="336911"/>
              <a:ext cx="31394" cy="389556"/>
            </a:xfrm>
            <a:custGeom>
              <a:avLst/>
              <a:gdLst/>
              <a:ahLst/>
              <a:cxnLst/>
              <a:rect l="0" t="0" r="0" b="0"/>
              <a:pathLst>
                <a:path w="31394" h="389556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1"/>
                  </a:lnTo>
                  <a:lnTo>
                    <a:pt x="2984" y="212191"/>
                  </a:lnTo>
                  <a:lnTo>
                    <a:pt x="14473" y="272632"/>
                  </a:lnTo>
                  <a:lnTo>
                    <a:pt x="20772" y="332490"/>
                  </a:lnTo>
                  <a:lnTo>
                    <a:pt x="3139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3223" y="474649"/>
              <a:ext cx="284270" cy="20191"/>
            </a:xfrm>
            <a:custGeom>
              <a:avLst/>
              <a:gdLst/>
              <a:ahLst/>
              <a:cxnLst/>
              <a:rect l="0" t="0" r="0" b="0"/>
              <a:pathLst>
                <a:path w="284270" h="20191">
                  <a:moveTo>
                    <a:pt x="284269" y="20190"/>
                  </a:moveTo>
                  <a:lnTo>
                    <a:pt x="273091" y="9012"/>
                  </a:lnTo>
                  <a:lnTo>
                    <a:pt x="252005" y="3523"/>
                  </a:lnTo>
                  <a:lnTo>
                    <a:pt x="196398" y="0"/>
                  </a:lnTo>
                  <a:lnTo>
                    <a:pt x="139183" y="6540"/>
                  </a:lnTo>
                  <a:lnTo>
                    <a:pt x="89852" y="8736"/>
                  </a:lnTo>
                  <a:lnTo>
                    <a:pt x="30140" y="9479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24008" y="554751"/>
              <a:ext cx="211293" cy="196675"/>
            </a:xfrm>
            <a:custGeom>
              <a:avLst/>
              <a:gdLst/>
              <a:ahLst/>
              <a:cxnLst/>
              <a:rect l="0" t="0" r="0" b="0"/>
              <a:pathLst>
                <a:path w="211293" h="196675">
                  <a:moveTo>
                    <a:pt x="182022" y="34844"/>
                  </a:moveTo>
                  <a:lnTo>
                    <a:pt x="164042" y="19203"/>
                  </a:lnTo>
                  <a:lnTo>
                    <a:pt x="117870" y="0"/>
                  </a:lnTo>
                  <a:lnTo>
                    <a:pt x="81386" y="474"/>
                  </a:lnTo>
                  <a:lnTo>
                    <a:pt x="46529" y="8023"/>
                  </a:lnTo>
                  <a:lnTo>
                    <a:pt x="27826" y="20584"/>
                  </a:lnTo>
                  <a:lnTo>
                    <a:pt x="12885" y="37865"/>
                  </a:lnTo>
                  <a:lnTo>
                    <a:pt x="2345" y="57244"/>
                  </a:lnTo>
                  <a:lnTo>
                    <a:pt x="0" y="83794"/>
                  </a:lnTo>
                  <a:lnTo>
                    <a:pt x="4027" y="112752"/>
                  </a:lnTo>
                  <a:lnTo>
                    <a:pt x="19448" y="147615"/>
                  </a:lnTo>
                  <a:lnTo>
                    <a:pt x="32168" y="165293"/>
                  </a:lnTo>
                  <a:lnTo>
                    <a:pt x="48740" y="177830"/>
                  </a:lnTo>
                  <a:lnTo>
                    <a:pt x="87975" y="195409"/>
                  </a:lnTo>
                  <a:lnTo>
                    <a:pt x="108638" y="196674"/>
                  </a:lnTo>
                  <a:lnTo>
                    <a:pt x="150499" y="187953"/>
                  </a:lnTo>
                  <a:lnTo>
                    <a:pt x="176451" y="172757"/>
                  </a:lnTo>
                  <a:lnTo>
                    <a:pt x="188515" y="156970"/>
                  </a:lnTo>
                  <a:lnTo>
                    <a:pt x="205792" y="118239"/>
                  </a:lnTo>
                  <a:lnTo>
                    <a:pt x="211292" y="81651"/>
                  </a:lnTo>
                  <a:lnTo>
                    <a:pt x="206339" y="61106"/>
                  </a:lnTo>
                  <a:lnTo>
                    <a:pt x="201743" y="52352"/>
                  </a:lnTo>
                  <a:lnTo>
                    <a:pt x="187278" y="39506"/>
                  </a:lnTo>
                  <a:lnTo>
                    <a:pt x="160965" y="24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82200" y="345848"/>
              <a:ext cx="113344" cy="391147"/>
            </a:xfrm>
            <a:custGeom>
              <a:avLst/>
              <a:gdLst/>
              <a:ahLst/>
              <a:cxnLst/>
              <a:rect l="0" t="0" r="0" b="0"/>
              <a:pathLst>
                <a:path w="113344" h="391147">
                  <a:moveTo>
                    <a:pt x="71229" y="391146"/>
                  </a:moveTo>
                  <a:lnTo>
                    <a:pt x="56575" y="336005"/>
                  </a:lnTo>
                  <a:lnTo>
                    <a:pt x="43032" y="279042"/>
                  </a:lnTo>
                  <a:lnTo>
                    <a:pt x="29091" y="225849"/>
                  </a:lnTo>
                  <a:lnTo>
                    <a:pt x="18800" y="163228"/>
                  </a:lnTo>
                  <a:lnTo>
                    <a:pt x="4115" y="107365"/>
                  </a:lnTo>
                  <a:lnTo>
                    <a:pt x="0" y="56454"/>
                  </a:lnTo>
                  <a:lnTo>
                    <a:pt x="3697" y="29095"/>
                  </a:lnTo>
                  <a:lnTo>
                    <a:pt x="9830" y="18757"/>
                  </a:lnTo>
                  <a:lnTo>
                    <a:pt x="29123" y="4152"/>
                  </a:lnTo>
                  <a:lnTo>
                    <a:pt x="53295" y="0"/>
                  </a:lnTo>
                  <a:lnTo>
                    <a:pt x="86972" y="4240"/>
                  </a:lnTo>
                  <a:lnTo>
                    <a:pt x="113343" y="12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7616" y="56853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6" y="0"/>
                  </a:lnTo>
                  <a:lnTo>
                    <a:pt x="65984" y="5590"/>
                  </a:lnTo>
                  <a:lnTo>
                    <a:pt x="1192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58839" y="305326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5718" y="149356"/>
                  </a:lnTo>
                  <a:lnTo>
                    <a:pt x="9103" y="203741"/>
                  </a:lnTo>
                  <a:lnTo>
                    <a:pt x="10106" y="264309"/>
                  </a:lnTo>
                  <a:lnTo>
                    <a:pt x="3210" y="324780"/>
                  </a:lnTo>
                  <a:lnTo>
                    <a:pt x="634" y="387505"/>
                  </a:lnTo>
                  <a:lnTo>
                    <a:pt x="188" y="42482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53554" y="473975"/>
              <a:ext cx="263214" cy="10336"/>
            </a:xfrm>
            <a:custGeom>
              <a:avLst/>
              <a:gdLst/>
              <a:ahLst/>
              <a:cxnLst/>
              <a:rect l="0" t="0" r="0" b="0"/>
              <a:pathLst>
                <a:path w="263214" h="10336">
                  <a:moveTo>
                    <a:pt x="263213" y="10335"/>
                  </a:moveTo>
                  <a:lnTo>
                    <a:pt x="205949" y="2002"/>
                  </a:lnTo>
                  <a:lnTo>
                    <a:pt x="156558" y="457"/>
                  </a:lnTo>
                  <a:lnTo>
                    <a:pt x="101760" y="0"/>
                  </a:lnTo>
                  <a:lnTo>
                    <a:pt x="50428" y="2984"/>
                  </a:lnTo>
                  <a:lnTo>
                    <a:pt x="0" y="10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88474" y="579067"/>
              <a:ext cx="357475" cy="191264"/>
            </a:xfrm>
            <a:custGeom>
              <a:avLst/>
              <a:gdLst/>
              <a:ahLst/>
              <a:cxnLst/>
              <a:rect l="0" t="0" r="0" b="0"/>
              <a:pathLst>
                <a:path w="357475" h="191264">
                  <a:moveTo>
                    <a:pt x="7235" y="10528"/>
                  </a:moveTo>
                  <a:lnTo>
                    <a:pt x="0" y="38084"/>
                  </a:lnTo>
                  <a:lnTo>
                    <a:pt x="477" y="94307"/>
                  </a:lnTo>
                  <a:lnTo>
                    <a:pt x="6571" y="121463"/>
                  </a:lnTo>
                  <a:lnTo>
                    <a:pt x="23157" y="155312"/>
                  </a:lnTo>
                  <a:lnTo>
                    <a:pt x="36148" y="172753"/>
                  </a:lnTo>
                  <a:lnTo>
                    <a:pt x="62206" y="190136"/>
                  </a:lnTo>
                  <a:lnTo>
                    <a:pt x="71958" y="191098"/>
                  </a:lnTo>
                  <a:lnTo>
                    <a:pt x="92153" y="185928"/>
                  </a:lnTo>
                  <a:lnTo>
                    <a:pt x="123253" y="169863"/>
                  </a:lnTo>
                  <a:lnTo>
                    <a:pt x="137958" y="153874"/>
                  </a:lnTo>
                  <a:lnTo>
                    <a:pt x="164623" y="94401"/>
                  </a:lnTo>
                  <a:lnTo>
                    <a:pt x="168313" y="83991"/>
                  </a:lnTo>
                  <a:lnTo>
                    <a:pt x="171942" y="81730"/>
                  </a:lnTo>
                  <a:lnTo>
                    <a:pt x="175531" y="84902"/>
                  </a:lnTo>
                  <a:lnTo>
                    <a:pt x="209314" y="148055"/>
                  </a:lnTo>
                  <a:lnTo>
                    <a:pt x="226510" y="165628"/>
                  </a:lnTo>
                  <a:lnTo>
                    <a:pt x="262498" y="185555"/>
                  </a:lnTo>
                  <a:lnTo>
                    <a:pt x="275677" y="190384"/>
                  </a:lnTo>
                  <a:lnTo>
                    <a:pt x="286802" y="191263"/>
                  </a:lnTo>
                  <a:lnTo>
                    <a:pt x="305402" y="186001"/>
                  </a:lnTo>
                  <a:lnTo>
                    <a:pt x="329028" y="169885"/>
                  </a:lnTo>
                  <a:lnTo>
                    <a:pt x="345257" y="144703"/>
                  </a:lnTo>
                  <a:lnTo>
                    <a:pt x="357474" y="103836"/>
                  </a:lnTo>
                  <a:lnTo>
                    <a:pt x="357325" y="65861"/>
                  </a:lnTo>
                  <a:lnTo>
                    <a:pt x="346692" y="17122"/>
                  </a:lnTo>
                  <a:lnTo>
                    <a:pt x="344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03407" y="610652"/>
              <a:ext cx="166855" cy="150462"/>
            </a:xfrm>
            <a:custGeom>
              <a:avLst/>
              <a:gdLst/>
              <a:ahLst/>
              <a:cxnLst/>
              <a:rect l="0" t="0" r="0" b="0"/>
              <a:pathLst>
                <a:path w="166855" h="150462">
                  <a:moveTo>
                    <a:pt x="118727" y="10529"/>
                  </a:moveTo>
                  <a:lnTo>
                    <a:pt x="101960" y="4940"/>
                  </a:lnTo>
                  <a:lnTo>
                    <a:pt x="84369" y="5315"/>
                  </a:lnTo>
                  <a:lnTo>
                    <a:pt x="64852" y="10551"/>
                  </a:lnTo>
                  <a:lnTo>
                    <a:pt x="26847" y="32977"/>
                  </a:lnTo>
                  <a:lnTo>
                    <a:pt x="18869" y="39532"/>
                  </a:lnTo>
                  <a:lnTo>
                    <a:pt x="6886" y="59294"/>
                  </a:lnTo>
                  <a:lnTo>
                    <a:pt x="0" y="82505"/>
                  </a:lnTo>
                  <a:lnTo>
                    <a:pt x="839" y="104519"/>
                  </a:lnTo>
                  <a:lnTo>
                    <a:pt x="11350" y="122882"/>
                  </a:lnTo>
                  <a:lnTo>
                    <a:pt x="27720" y="137673"/>
                  </a:lnTo>
                  <a:lnTo>
                    <a:pt x="46694" y="148146"/>
                  </a:lnTo>
                  <a:lnTo>
                    <a:pt x="73065" y="150461"/>
                  </a:lnTo>
                  <a:lnTo>
                    <a:pt x="101942" y="146420"/>
                  </a:lnTo>
                  <a:lnTo>
                    <a:pt x="136761" y="130992"/>
                  </a:lnTo>
                  <a:lnTo>
                    <a:pt x="154428" y="118270"/>
                  </a:lnTo>
                  <a:lnTo>
                    <a:pt x="163840" y="98578"/>
                  </a:lnTo>
                  <a:lnTo>
                    <a:pt x="166854" y="75398"/>
                  </a:lnTo>
                  <a:lnTo>
                    <a:pt x="164293" y="53398"/>
                  </a:lnTo>
                  <a:lnTo>
                    <a:pt x="156137" y="35041"/>
                  </a:lnTo>
                  <a:lnTo>
                    <a:pt x="144712" y="20253"/>
                  </a:lnTo>
                  <a:lnTo>
                    <a:pt x="1187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43274" y="642238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5590" y="58617"/>
                  </a:lnTo>
                  <a:lnTo>
                    <a:pt x="21331" y="112094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85388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59088" y="631306"/>
              <a:ext cx="178985" cy="168860"/>
            </a:xfrm>
            <a:custGeom>
              <a:avLst/>
              <a:gdLst/>
              <a:ahLst/>
              <a:cxnLst/>
              <a:rect l="0" t="0" r="0" b="0"/>
              <a:pathLst>
                <a:path w="178985" h="168860">
                  <a:moveTo>
                    <a:pt x="0" y="53046"/>
                  </a:moveTo>
                  <a:lnTo>
                    <a:pt x="11178" y="64224"/>
                  </a:lnTo>
                  <a:lnTo>
                    <a:pt x="31208" y="123827"/>
                  </a:lnTo>
                  <a:lnTo>
                    <a:pt x="36097" y="138316"/>
                  </a:lnTo>
                  <a:lnTo>
                    <a:pt x="32135" y="85151"/>
                  </a:lnTo>
                  <a:lnTo>
                    <a:pt x="34813" y="34518"/>
                  </a:lnTo>
                  <a:lnTo>
                    <a:pt x="37246" y="23146"/>
                  </a:lnTo>
                  <a:lnTo>
                    <a:pt x="43548" y="14396"/>
                  </a:lnTo>
                  <a:lnTo>
                    <a:pt x="63028" y="1553"/>
                  </a:lnTo>
                  <a:lnTo>
                    <a:pt x="72434" y="0"/>
                  </a:lnTo>
                  <a:lnTo>
                    <a:pt x="81045" y="1304"/>
                  </a:lnTo>
                  <a:lnTo>
                    <a:pt x="96851" y="8993"/>
                  </a:lnTo>
                  <a:lnTo>
                    <a:pt x="111674" y="20209"/>
                  </a:lnTo>
                  <a:lnTo>
                    <a:pt x="147316" y="76249"/>
                  </a:lnTo>
                  <a:lnTo>
                    <a:pt x="172907" y="135000"/>
                  </a:lnTo>
                  <a:lnTo>
                    <a:pt x="178984" y="168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53894" y="421139"/>
              <a:ext cx="10521" cy="389556"/>
            </a:xfrm>
            <a:custGeom>
              <a:avLst/>
              <a:gdLst/>
              <a:ahLst/>
              <a:cxnLst/>
              <a:rect l="0" t="0" r="0" b="0"/>
              <a:pathLst>
                <a:path w="10521" h="389556">
                  <a:moveTo>
                    <a:pt x="10520" y="0"/>
                  </a:moveTo>
                  <a:lnTo>
                    <a:pt x="3285" y="27556"/>
                  </a:lnTo>
                  <a:lnTo>
                    <a:pt x="968" y="73026"/>
                  </a:lnTo>
                  <a:lnTo>
                    <a:pt x="281" y="136151"/>
                  </a:lnTo>
                  <a:lnTo>
                    <a:pt x="78" y="197489"/>
                  </a:lnTo>
                  <a:lnTo>
                    <a:pt x="17" y="247509"/>
                  </a:lnTo>
                  <a:lnTo>
                    <a:pt x="0" y="297684"/>
                  </a:lnTo>
                  <a:lnTo>
                    <a:pt x="3113" y="354033"/>
                  </a:lnTo>
                  <a:lnTo>
                    <a:pt x="1052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38072" y="579067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1" y="0"/>
                  </a:lnTo>
                  <a:lnTo>
                    <a:pt x="101072" y="0"/>
                  </a:lnTo>
                  <a:lnTo>
                    <a:pt x="42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06528" y="561250"/>
              <a:ext cx="180367" cy="204443"/>
            </a:xfrm>
            <a:custGeom>
              <a:avLst/>
              <a:gdLst/>
              <a:ahLst/>
              <a:cxnLst/>
              <a:rect l="0" t="0" r="0" b="0"/>
              <a:pathLst>
                <a:path w="180367" h="204443">
                  <a:moveTo>
                    <a:pt x="0" y="102045"/>
                  </a:moveTo>
                  <a:lnTo>
                    <a:pt x="27556" y="109281"/>
                  </a:lnTo>
                  <a:lnTo>
                    <a:pt x="80659" y="108803"/>
                  </a:lnTo>
                  <a:lnTo>
                    <a:pt x="142466" y="93360"/>
                  </a:lnTo>
                  <a:lnTo>
                    <a:pt x="161195" y="82197"/>
                  </a:lnTo>
                  <a:lnTo>
                    <a:pt x="174197" y="66317"/>
                  </a:lnTo>
                  <a:lnTo>
                    <a:pt x="179303" y="57170"/>
                  </a:lnTo>
                  <a:lnTo>
                    <a:pt x="180366" y="47562"/>
                  </a:lnTo>
                  <a:lnTo>
                    <a:pt x="175310" y="27527"/>
                  </a:lnTo>
                  <a:lnTo>
                    <a:pt x="168346" y="19611"/>
                  </a:lnTo>
                  <a:lnTo>
                    <a:pt x="148130" y="7696"/>
                  </a:lnTo>
                  <a:lnTo>
                    <a:pt x="110441" y="0"/>
                  </a:lnTo>
                  <a:lnTo>
                    <a:pt x="69639" y="8898"/>
                  </a:lnTo>
                  <a:lnTo>
                    <a:pt x="39091" y="26353"/>
                  </a:lnTo>
                  <a:lnTo>
                    <a:pt x="25953" y="42668"/>
                  </a:lnTo>
                  <a:lnTo>
                    <a:pt x="17384" y="62787"/>
                  </a:lnTo>
                  <a:lnTo>
                    <a:pt x="13575" y="87326"/>
                  </a:lnTo>
                  <a:lnTo>
                    <a:pt x="18122" y="110711"/>
                  </a:lnTo>
                  <a:lnTo>
                    <a:pt x="40104" y="154319"/>
                  </a:lnTo>
                  <a:lnTo>
                    <a:pt x="65696" y="180575"/>
                  </a:lnTo>
                  <a:lnTo>
                    <a:pt x="95505" y="197583"/>
                  </a:lnTo>
                  <a:lnTo>
                    <a:pt x="132153" y="204442"/>
                  </a:lnTo>
                  <a:lnTo>
                    <a:pt x="149592" y="202927"/>
                  </a:lnTo>
                  <a:lnTo>
                    <a:pt x="168456" y="196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72495" y="586767"/>
              <a:ext cx="226672" cy="395027"/>
            </a:xfrm>
            <a:custGeom>
              <a:avLst/>
              <a:gdLst/>
              <a:ahLst/>
              <a:cxnLst/>
              <a:rect l="0" t="0" r="0" b="0"/>
              <a:pathLst>
                <a:path w="226672" h="395027">
                  <a:moveTo>
                    <a:pt x="134115" y="129170"/>
                  </a:moveTo>
                  <a:lnTo>
                    <a:pt x="145294" y="112403"/>
                  </a:lnTo>
                  <a:lnTo>
                    <a:pt x="152246" y="79619"/>
                  </a:lnTo>
                  <a:lnTo>
                    <a:pt x="148716" y="45858"/>
                  </a:lnTo>
                  <a:lnTo>
                    <a:pt x="140215" y="27412"/>
                  </a:lnTo>
                  <a:lnTo>
                    <a:pt x="134673" y="19217"/>
                  </a:lnTo>
                  <a:lnTo>
                    <a:pt x="116036" y="6993"/>
                  </a:lnTo>
                  <a:lnTo>
                    <a:pt x="93325" y="0"/>
                  </a:lnTo>
                  <a:lnTo>
                    <a:pt x="71533" y="791"/>
                  </a:lnTo>
                  <a:lnTo>
                    <a:pt x="53268" y="8162"/>
                  </a:lnTo>
                  <a:lnTo>
                    <a:pt x="22480" y="31958"/>
                  </a:lnTo>
                  <a:lnTo>
                    <a:pt x="6542" y="57863"/>
                  </a:lnTo>
                  <a:lnTo>
                    <a:pt x="0" y="93354"/>
                  </a:lnTo>
                  <a:lnTo>
                    <a:pt x="4709" y="113642"/>
                  </a:lnTo>
                  <a:lnTo>
                    <a:pt x="26795" y="145730"/>
                  </a:lnTo>
                  <a:lnTo>
                    <a:pt x="46254" y="154078"/>
                  </a:lnTo>
                  <a:lnTo>
                    <a:pt x="69330" y="156618"/>
                  </a:lnTo>
                  <a:lnTo>
                    <a:pt x="91284" y="153848"/>
                  </a:lnTo>
                  <a:lnTo>
                    <a:pt x="109620" y="145597"/>
                  </a:lnTo>
                  <a:lnTo>
                    <a:pt x="140456" y="121237"/>
                  </a:lnTo>
                  <a:lnTo>
                    <a:pt x="147702" y="119202"/>
                  </a:lnTo>
                  <a:lnTo>
                    <a:pt x="154870" y="120185"/>
                  </a:lnTo>
                  <a:lnTo>
                    <a:pt x="161991" y="123180"/>
                  </a:lnTo>
                  <a:lnTo>
                    <a:pt x="166736" y="129856"/>
                  </a:lnTo>
                  <a:lnTo>
                    <a:pt x="180568" y="181672"/>
                  </a:lnTo>
                  <a:lnTo>
                    <a:pt x="205729" y="242770"/>
                  </a:lnTo>
                  <a:lnTo>
                    <a:pt x="221442" y="292250"/>
                  </a:lnTo>
                  <a:lnTo>
                    <a:pt x="226671" y="338797"/>
                  </a:lnTo>
                  <a:lnTo>
                    <a:pt x="221655" y="363108"/>
                  </a:lnTo>
                  <a:lnTo>
                    <a:pt x="217042" y="372866"/>
                  </a:lnTo>
                  <a:lnTo>
                    <a:pt x="199438" y="386828"/>
                  </a:lnTo>
                  <a:lnTo>
                    <a:pt x="188192" y="392189"/>
                  </a:lnTo>
                  <a:lnTo>
                    <a:pt x="163219" y="395026"/>
                  </a:lnTo>
                  <a:lnTo>
                    <a:pt x="136523" y="391218"/>
                  </a:lnTo>
                  <a:lnTo>
                    <a:pt x="84375" y="372829"/>
                  </a:lnTo>
                  <a:lnTo>
                    <a:pt x="28831" y="350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84709" y="560941"/>
              <a:ext cx="178724" cy="207640"/>
            </a:xfrm>
            <a:custGeom>
              <a:avLst/>
              <a:gdLst/>
              <a:ahLst/>
              <a:cxnLst/>
              <a:rect l="0" t="0" r="0" b="0"/>
              <a:pathLst>
                <a:path w="178724" h="207640">
                  <a:moveTo>
                    <a:pt x="6130" y="81297"/>
                  </a:moveTo>
                  <a:lnTo>
                    <a:pt x="68410" y="98085"/>
                  </a:lnTo>
                  <a:lnTo>
                    <a:pt x="107512" y="99919"/>
                  </a:lnTo>
                  <a:lnTo>
                    <a:pt x="141844" y="92404"/>
                  </a:lnTo>
                  <a:lnTo>
                    <a:pt x="163543" y="81944"/>
                  </a:lnTo>
                  <a:lnTo>
                    <a:pt x="170734" y="73539"/>
                  </a:lnTo>
                  <a:lnTo>
                    <a:pt x="178723" y="51723"/>
                  </a:lnTo>
                  <a:lnTo>
                    <a:pt x="178514" y="41694"/>
                  </a:lnTo>
                  <a:lnTo>
                    <a:pt x="172042" y="24311"/>
                  </a:lnTo>
                  <a:lnTo>
                    <a:pt x="158248" y="11906"/>
                  </a:lnTo>
                  <a:lnTo>
                    <a:pt x="149656" y="6960"/>
                  </a:lnTo>
                  <a:lnTo>
                    <a:pt x="109618" y="0"/>
                  </a:lnTo>
                  <a:lnTo>
                    <a:pt x="71888" y="3527"/>
                  </a:lnTo>
                  <a:lnTo>
                    <a:pt x="38482" y="17570"/>
                  </a:lnTo>
                  <a:lnTo>
                    <a:pt x="11947" y="42138"/>
                  </a:lnTo>
                  <a:lnTo>
                    <a:pt x="2867" y="64673"/>
                  </a:lnTo>
                  <a:lnTo>
                    <a:pt x="0" y="89116"/>
                  </a:lnTo>
                  <a:lnTo>
                    <a:pt x="2626" y="111678"/>
                  </a:lnTo>
                  <a:lnTo>
                    <a:pt x="10811" y="130285"/>
                  </a:lnTo>
                  <a:lnTo>
                    <a:pt x="35131" y="161293"/>
                  </a:lnTo>
                  <a:lnTo>
                    <a:pt x="70870" y="188779"/>
                  </a:lnTo>
                  <a:lnTo>
                    <a:pt x="101351" y="201531"/>
                  </a:lnTo>
                  <a:lnTo>
                    <a:pt x="143001" y="207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19472" y="555587"/>
              <a:ext cx="108280" cy="195233"/>
            </a:xfrm>
            <a:custGeom>
              <a:avLst/>
              <a:gdLst/>
              <a:ahLst/>
              <a:cxnLst/>
              <a:rect l="0" t="0" r="0" b="0"/>
              <a:pathLst>
                <a:path w="108280" h="195233">
                  <a:moveTo>
                    <a:pt x="13523" y="97179"/>
                  </a:moveTo>
                  <a:lnTo>
                    <a:pt x="28095" y="148204"/>
                  </a:lnTo>
                  <a:lnTo>
                    <a:pt x="52926" y="191616"/>
                  </a:lnTo>
                  <a:lnTo>
                    <a:pt x="56169" y="195232"/>
                  </a:lnTo>
                  <a:lnTo>
                    <a:pt x="57161" y="194134"/>
                  </a:lnTo>
                  <a:lnTo>
                    <a:pt x="53975" y="182384"/>
                  </a:lnTo>
                  <a:lnTo>
                    <a:pt x="26417" y="123535"/>
                  </a:lnTo>
                  <a:lnTo>
                    <a:pt x="3768" y="66292"/>
                  </a:lnTo>
                  <a:lnTo>
                    <a:pt x="0" y="55531"/>
                  </a:lnTo>
                  <a:lnTo>
                    <a:pt x="2054" y="34215"/>
                  </a:lnTo>
                  <a:lnTo>
                    <a:pt x="5877" y="23618"/>
                  </a:lnTo>
                  <a:lnTo>
                    <a:pt x="13105" y="15383"/>
                  </a:lnTo>
                  <a:lnTo>
                    <a:pt x="33614" y="3114"/>
                  </a:lnTo>
                  <a:lnTo>
                    <a:pt x="58327" y="0"/>
                  </a:lnTo>
                  <a:lnTo>
                    <a:pt x="108279" y="2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41846" y="558010"/>
              <a:ext cx="191942" cy="203237"/>
            </a:xfrm>
            <a:custGeom>
              <a:avLst/>
              <a:gdLst/>
              <a:ahLst/>
              <a:cxnLst/>
              <a:rect l="0" t="0" r="0" b="0"/>
              <a:pathLst>
                <a:path w="191942" h="203237">
                  <a:moveTo>
                    <a:pt x="128061" y="0"/>
                  </a:moveTo>
                  <a:lnTo>
                    <a:pt x="85368" y="3119"/>
                  </a:lnTo>
                  <a:lnTo>
                    <a:pt x="54189" y="14572"/>
                  </a:lnTo>
                  <a:lnTo>
                    <a:pt x="17802" y="39403"/>
                  </a:lnTo>
                  <a:lnTo>
                    <a:pt x="895" y="65487"/>
                  </a:lnTo>
                  <a:lnTo>
                    <a:pt x="0" y="74074"/>
                  </a:lnTo>
                  <a:lnTo>
                    <a:pt x="5244" y="89853"/>
                  </a:lnTo>
                  <a:lnTo>
                    <a:pt x="12258" y="94997"/>
                  </a:lnTo>
                  <a:lnTo>
                    <a:pt x="32529" y="100713"/>
                  </a:lnTo>
                  <a:lnTo>
                    <a:pt x="94178" y="107802"/>
                  </a:lnTo>
                  <a:lnTo>
                    <a:pt x="148815" y="123164"/>
                  </a:lnTo>
                  <a:lnTo>
                    <a:pt x="170040" y="129999"/>
                  </a:lnTo>
                  <a:lnTo>
                    <a:pt x="184933" y="143175"/>
                  </a:lnTo>
                  <a:lnTo>
                    <a:pt x="190542" y="151602"/>
                  </a:lnTo>
                  <a:lnTo>
                    <a:pt x="191941" y="161899"/>
                  </a:lnTo>
                  <a:lnTo>
                    <a:pt x="187257" y="185819"/>
                  </a:lnTo>
                  <a:lnTo>
                    <a:pt x="179224" y="194069"/>
                  </a:lnTo>
                  <a:lnTo>
                    <a:pt x="154700" y="203236"/>
                  </a:lnTo>
                  <a:lnTo>
                    <a:pt x="94091" y="201271"/>
                  </a:lnTo>
                  <a:lnTo>
                    <a:pt x="70849" y="199418"/>
                  </a:lnTo>
                  <a:lnTo>
                    <a:pt x="4383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69685" y="558010"/>
              <a:ext cx="335701" cy="222236"/>
            </a:xfrm>
            <a:custGeom>
              <a:avLst/>
              <a:gdLst/>
              <a:ahLst/>
              <a:cxnLst/>
              <a:rect l="0" t="0" r="0" b="0"/>
              <a:pathLst>
                <a:path w="335701" h="222236">
                  <a:moveTo>
                    <a:pt x="5589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6585" y="123089"/>
                  </a:lnTo>
                  <a:lnTo>
                    <a:pt x="34897" y="177386"/>
                  </a:lnTo>
                  <a:lnTo>
                    <a:pt x="46301" y="194262"/>
                  </a:lnTo>
                  <a:lnTo>
                    <a:pt x="62288" y="206441"/>
                  </a:lnTo>
                  <a:lnTo>
                    <a:pt x="71464" y="211327"/>
                  </a:lnTo>
                  <a:lnTo>
                    <a:pt x="82261" y="212244"/>
                  </a:lnTo>
                  <a:lnTo>
                    <a:pt x="106737" y="207025"/>
                  </a:lnTo>
                  <a:lnTo>
                    <a:pt x="126973" y="190667"/>
                  </a:lnTo>
                  <a:lnTo>
                    <a:pt x="141426" y="167799"/>
                  </a:lnTo>
                  <a:lnTo>
                    <a:pt x="147850" y="142038"/>
                  </a:lnTo>
                  <a:lnTo>
                    <a:pt x="150732" y="139145"/>
                  </a:lnTo>
                  <a:lnTo>
                    <a:pt x="153824" y="143066"/>
                  </a:lnTo>
                  <a:lnTo>
                    <a:pt x="161549" y="159511"/>
                  </a:lnTo>
                  <a:lnTo>
                    <a:pt x="180221" y="181923"/>
                  </a:lnTo>
                  <a:lnTo>
                    <a:pt x="233090" y="217514"/>
                  </a:lnTo>
                  <a:lnTo>
                    <a:pt x="256439" y="222235"/>
                  </a:lnTo>
                  <a:lnTo>
                    <a:pt x="278515" y="219264"/>
                  </a:lnTo>
                  <a:lnTo>
                    <a:pt x="300025" y="210144"/>
                  </a:lnTo>
                  <a:lnTo>
                    <a:pt x="315044" y="195173"/>
                  </a:lnTo>
                  <a:lnTo>
                    <a:pt x="334218" y="156966"/>
                  </a:lnTo>
                  <a:lnTo>
                    <a:pt x="335700" y="133323"/>
                  </a:lnTo>
                  <a:lnTo>
                    <a:pt x="327120" y="85607"/>
                  </a:lnTo>
                  <a:lnTo>
                    <a:pt x="30038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22411" y="621181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17471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38570" y="473782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0" y="150058"/>
                  </a:lnTo>
                  <a:lnTo>
                    <a:pt x="0" y="209709"/>
                  </a:lnTo>
                  <a:lnTo>
                    <a:pt x="5589" y="260963"/>
                  </a:lnTo>
                  <a:lnTo>
                    <a:pt x="8333" y="270791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01700" y="589595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09" y="0"/>
                  </a:lnTo>
                  <a:lnTo>
                    <a:pt x="110430" y="0"/>
                  </a:lnTo>
                  <a:lnTo>
                    <a:pt x="602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48794" y="400082"/>
              <a:ext cx="247745" cy="357970"/>
            </a:xfrm>
            <a:custGeom>
              <a:avLst/>
              <a:gdLst/>
              <a:ahLst/>
              <a:cxnLst/>
              <a:rect l="0" t="0" r="0" b="0"/>
              <a:pathLst>
                <a:path w="247745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8" y="119363"/>
                  </a:lnTo>
                  <a:lnTo>
                    <a:pt x="16108" y="176527"/>
                  </a:lnTo>
                  <a:lnTo>
                    <a:pt x="27338" y="235301"/>
                  </a:lnTo>
                  <a:lnTo>
                    <a:pt x="35232" y="296954"/>
                  </a:lnTo>
                  <a:lnTo>
                    <a:pt x="42188" y="334431"/>
                  </a:lnTo>
                  <a:lnTo>
                    <a:pt x="44027" y="337598"/>
                  </a:lnTo>
                  <a:lnTo>
                    <a:pt x="45252" y="335030"/>
                  </a:lnTo>
                  <a:lnTo>
                    <a:pt x="50608" y="274847"/>
                  </a:lnTo>
                  <a:lnTo>
                    <a:pt x="62212" y="242484"/>
                  </a:lnTo>
                  <a:lnTo>
                    <a:pt x="67904" y="231846"/>
                  </a:lnTo>
                  <a:lnTo>
                    <a:pt x="83587" y="216907"/>
                  </a:lnTo>
                  <a:lnTo>
                    <a:pt x="92683" y="211285"/>
                  </a:lnTo>
                  <a:lnTo>
                    <a:pt x="112148" y="208158"/>
                  </a:lnTo>
                  <a:lnTo>
                    <a:pt x="153239" y="215683"/>
                  </a:lnTo>
                  <a:lnTo>
                    <a:pt x="184648" y="236262"/>
                  </a:lnTo>
                  <a:lnTo>
                    <a:pt x="210592" y="264586"/>
                  </a:lnTo>
                  <a:lnTo>
                    <a:pt x="239929" y="326504"/>
                  </a:lnTo>
                  <a:lnTo>
                    <a:pt x="24774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15854" y="1305533"/>
            <a:ext cx="7580520" cy="652768"/>
            <a:chOff x="315854" y="1305533"/>
            <a:chExt cx="7580520" cy="652768"/>
          </a:xfrm>
        </p:grpSpPr>
        <p:sp>
          <p:nvSpPr>
            <p:cNvPr id="37" name="Freeform 36"/>
            <p:cNvSpPr/>
            <p:nvPr/>
          </p:nvSpPr>
          <p:spPr>
            <a:xfrm>
              <a:off x="565013" y="1440996"/>
              <a:ext cx="291136" cy="317264"/>
            </a:xfrm>
            <a:custGeom>
              <a:avLst/>
              <a:gdLst/>
              <a:ahLst/>
              <a:cxnLst/>
              <a:rect l="0" t="0" r="0" b="0"/>
              <a:pathLst>
                <a:path w="291136" h="317264">
                  <a:moveTo>
                    <a:pt x="45639" y="317263"/>
                  </a:moveTo>
                  <a:lnTo>
                    <a:pt x="45639" y="259999"/>
                  </a:lnTo>
                  <a:lnTo>
                    <a:pt x="40050" y="199106"/>
                  </a:lnTo>
                  <a:lnTo>
                    <a:pt x="27681" y="140848"/>
                  </a:lnTo>
                  <a:lnTo>
                    <a:pt x="17442" y="92506"/>
                  </a:lnTo>
                  <a:lnTo>
                    <a:pt x="3501" y="36777"/>
                  </a:lnTo>
                  <a:lnTo>
                    <a:pt x="0" y="24987"/>
                  </a:lnTo>
                  <a:lnTo>
                    <a:pt x="1175" y="15957"/>
                  </a:lnTo>
                  <a:lnTo>
                    <a:pt x="5468" y="8768"/>
                  </a:lnTo>
                  <a:lnTo>
                    <a:pt x="11839" y="2805"/>
                  </a:lnTo>
                  <a:lnTo>
                    <a:pt x="19597" y="0"/>
                  </a:lnTo>
                  <a:lnTo>
                    <a:pt x="37574" y="2"/>
                  </a:lnTo>
                  <a:lnTo>
                    <a:pt x="78881" y="10705"/>
                  </a:lnTo>
                  <a:lnTo>
                    <a:pt x="138996" y="35185"/>
                  </a:lnTo>
                  <a:lnTo>
                    <a:pt x="192854" y="65329"/>
                  </a:lnTo>
                  <a:lnTo>
                    <a:pt x="229527" y="92803"/>
                  </a:lnTo>
                  <a:lnTo>
                    <a:pt x="279482" y="152519"/>
                  </a:lnTo>
                  <a:lnTo>
                    <a:pt x="289170" y="171514"/>
                  </a:lnTo>
                  <a:lnTo>
                    <a:pt x="291135" y="191654"/>
                  </a:lnTo>
                  <a:lnTo>
                    <a:pt x="286940" y="211134"/>
                  </a:lnTo>
                  <a:lnTo>
                    <a:pt x="277276" y="227590"/>
                  </a:lnTo>
                  <a:lnTo>
                    <a:pt x="262063" y="239584"/>
                  </a:lnTo>
                  <a:lnTo>
                    <a:pt x="206244" y="267822"/>
                  </a:lnTo>
                  <a:lnTo>
                    <a:pt x="145688" y="288684"/>
                  </a:lnTo>
                  <a:lnTo>
                    <a:pt x="89476" y="303548"/>
                  </a:lnTo>
                  <a:lnTo>
                    <a:pt x="77225" y="306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94963" y="149504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5433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79150" y="1452932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5124" y="5589"/>
                  </a:lnTo>
                  <a:lnTo>
                    <a:pt x="152288" y="21331"/>
                  </a:lnTo>
                  <a:lnTo>
                    <a:pt x="97802" y="35149"/>
                  </a:lnTo>
                  <a:lnTo>
                    <a:pt x="46008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21264" y="1695088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9753" y="17958"/>
                  </a:lnTo>
                  <a:lnTo>
                    <a:pt x="188345" y="31666"/>
                  </a:lnTo>
                  <a:lnTo>
                    <a:pt x="133130" y="40050"/>
                  </a:lnTo>
                  <a:lnTo>
                    <a:pt x="77163" y="48942"/>
                  </a:lnTo>
                  <a:lnTo>
                    <a:pt x="27287" y="5503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4695" y="1400290"/>
              <a:ext cx="192466" cy="315856"/>
            </a:xfrm>
            <a:custGeom>
              <a:avLst/>
              <a:gdLst/>
              <a:ahLst/>
              <a:cxnLst/>
              <a:rect l="0" t="0" r="0" b="0"/>
              <a:pathLst>
                <a:path w="192466" h="315856">
                  <a:moveTo>
                    <a:pt x="76652" y="315855"/>
                  </a:moveTo>
                  <a:lnTo>
                    <a:pt x="73532" y="273163"/>
                  </a:lnTo>
                  <a:lnTo>
                    <a:pt x="57523" y="212617"/>
                  </a:lnTo>
                  <a:lnTo>
                    <a:pt x="33532" y="157638"/>
                  </a:lnTo>
                  <a:lnTo>
                    <a:pt x="7716" y="96105"/>
                  </a:lnTo>
                  <a:lnTo>
                    <a:pt x="0" y="74298"/>
                  </a:lnTo>
                  <a:lnTo>
                    <a:pt x="258" y="36702"/>
                  </a:lnTo>
                  <a:lnTo>
                    <a:pt x="4665" y="26808"/>
                  </a:lnTo>
                  <a:lnTo>
                    <a:pt x="18921" y="12694"/>
                  </a:lnTo>
                  <a:lnTo>
                    <a:pt x="43195" y="5642"/>
                  </a:lnTo>
                  <a:lnTo>
                    <a:pt x="100848" y="1114"/>
                  </a:lnTo>
                  <a:lnTo>
                    <a:pt x="154957" y="220"/>
                  </a:lnTo>
                  <a:lnTo>
                    <a:pt x="1924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68704" y="155821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0103" y="11179"/>
                  </a:lnTo>
                  <a:lnTo>
                    <a:pt x="87319" y="18130"/>
                  </a:lnTo>
                  <a:lnTo>
                    <a:pt x="30593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27209" y="1410818"/>
              <a:ext cx="152108" cy="305328"/>
            </a:xfrm>
            <a:custGeom>
              <a:avLst/>
              <a:gdLst/>
              <a:ahLst/>
              <a:cxnLst/>
              <a:rect l="0" t="0" r="0" b="0"/>
              <a:pathLst>
                <a:path w="152108" h="305328">
                  <a:moveTo>
                    <a:pt x="46822" y="305327"/>
                  </a:moveTo>
                  <a:lnTo>
                    <a:pt x="38488" y="251182"/>
                  </a:lnTo>
                  <a:lnTo>
                    <a:pt x="28177" y="188362"/>
                  </a:lnTo>
                  <a:lnTo>
                    <a:pt x="15020" y="127848"/>
                  </a:lnTo>
                  <a:lnTo>
                    <a:pt x="0" y="64756"/>
                  </a:lnTo>
                  <a:lnTo>
                    <a:pt x="1835" y="42818"/>
                  </a:lnTo>
                  <a:lnTo>
                    <a:pt x="6302" y="34395"/>
                  </a:lnTo>
                  <a:lnTo>
                    <a:pt x="20624" y="21916"/>
                  </a:lnTo>
                  <a:lnTo>
                    <a:pt x="41807" y="15590"/>
                  </a:lnTo>
                  <a:lnTo>
                    <a:pt x="99974" y="3960"/>
                  </a:lnTo>
                  <a:lnTo>
                    <a:pt x="1521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63502" y="156874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09575" y="11178"/>
                  </a:lnTo>
                  <a:lnTo>
                    <a:pt x="57996" y="202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47873" y="1452932"/>
              <a:ext cx="157827" cy="256499"/>
            </a:xfrm>
            <a:custGeom>
              <a:avLst/>
              <a:gdLst/>
              <a:ahLst/>
              <a:cxnLst/>
              <a:rect l="0" t="0" r="0" b="0"/>
              <a:pathLst>
                <a:path w="157827" h="256499">
                  <a:moveTo>
                    <a:pt x="10427" y="0"/>
                  </a:moveTo>
                  <a:lnTo>
                    <a:pt x="4361" y="40858"/>
                  </a:lnTo>
                  <a:lnTo>
                    <a:pt x="5763" y="95202"/>
                  </a:lnTo>
                  <a:lnTo>
                    <a:pt x="1057" y="150997"/>
                  </a:lnTo>
                  <a:lnTo>
                    <a:pt x="127" y="207078"/>
                  </a:lnTo>
                  <a:lnTo>
                    <a:pt x="0" y="235144"/>
                  </a:lnTo>
                  <a:lnTo>
                    <a:pt x="5816" y="244500"/>
                  </a:lnTo>
                  <a:lnTo>
                    <a:pt x="15542" y="250738"/>
                  </a:lnTo>
                  <a:lnTo>
                    <a:pt x="40776" y="256498"/>
                  </a:lnTo>
                  <a:lnTo>
                    <a:pt x="95104" y="253784"/>
                  </a:lnTo>
                  <a:lnTo>
                    <a:pt x="15782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68829" y="156874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89885" y="143187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6892" y="5589"/>
                  </a:lnTo>
                  <a:lnTo>
                    <a:pt x="60194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32041" y="1442305"/>
              <a:ext cx="200043" cy="263312"/>
            </a:xfrm>
            <a:custGeom>
              <a:avLst/>
              <a:gdLst/>
              <a:ahLst/>
              <a:cxnLst/>
              <a:rect l="0" t="0" r="0" b="0"/>
              <a:pathLst>
                <a:path w="200043" h="263312">
                  <a:moveTo>
                    <a:pt x="0" y="73798"/>
                  </a:moveTo>
                  <a:lnTo>
                    <a:pt x="8334" y="122729"/>
                  </a:lnTo>
                  <a:lnTo>
                    <a:pt x="12998" y="170575"/>
                  </a:lnTo>
                  <a:lnTo>
                    <a:pt x="19465" y="233554"/>
                  </a:lnTo>
                  <a:lnTo>
                    <a:pt x="19996" y="238794"/>
                  </a:lnTo>
                  <a:lnTo>
                    <a:pt x="20350" y="237608"/>
                  </a:lnTo>
                  <a:lnTo>
                    <a:pt x="13728" y="181331"/>
                  </a:lnTo>
                  <a:lnTo>
                    <a:pt x="11161" y="118089"/>
                  </a:lnTo>
                  <a:lnTo>
                    <a:pt x="5064" y="65779"/>
                  </a:lnTo>
                  <a:lnTo>
                    <a:pt x="7090" y="32428"/>
                  </a:lnTo>
                  <a:lnTo>
                    <a:pt x="15239" y="14077"/>
                  </a:lnTo>
                  <a:lnTo>
                    <a:pt x="20688" y="5908"/>
                  </a:lnTo>
                  <a:lnTo>
                    <a:pt x="27830" y="1632"/>
                  </a:lnTo>
                  <a:lnTo>
                    <a:pt x="45124" y="0"/>
                  </a:lnTo>
                  <a:lnTo>
                    <a:pt x="74592" y="11248"/>
                  </a:lnTo>
                  <a:lnTo>
                    <a:pt x="99960" y="34988"/>
                  </a:lnTo>
                  <a:lnTo>
                    <a:pt x="108768" y="57329"/>
                  </a:lnTo>
                  <a:lnTo>
                    <a:pt x="111116" y="69838"/>
                  </a:lnTo>
                  <a:lnTo>
                    <a:pt x="107487" y="89975"/>
                  </a:lnTo>
                  <a:lnTo>
                    <a:pt x="103243" y="98621"/>
                  </a:lnTo>
                  <a:lnTo>
                    <a:pt x="89170" y="111347"/>
                  </a:lnTo>
                  <a:lnTo>
                    <a:pt x="70047" y="119732"/>
                  </a:lnTo>
                  <a:lnTo>
                    <a:pt x="45950" y="123459"/>
                  </a:lnTo>
                  <a:lnTo>
                    <a:pt x="41162" y="126793"/>
                  </a:lnTo>
                  <a:lnTo>
                    <a:pt x="41479" y="131355"/>
                  </a:lnTo>
                  <a:lnTo>
                    <a:pt x="81298" y="187040"/>
                  </a:lnTo>
                  <a:lnTo>
                    <a:pt x="117315" y="222812"/>
                  </a:lnTo>
                  <a:lnTo>
                    <a:pt x="158224" y="249289"/>
                  </a:lnTo>
                  <a:lnTo>
                    <a:pt x="200042" y="263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27032" y="1473989"/>
              <a:ext cx="105093" cy="232901"/>
            </a:xfrm>
            <a:custGeom>
              <a:avLst/>
              <a:gdLst/>
              <a:ahLst/>
              <a:cxnLst/>
              <a:rect l="0" t="0" r="0" b="0"/>
              <a:pathLst>
                <a:path w="105093" h="232901">
                  <a:moveTo>
                    <a:pt x="10336" y="0"/>
                  </a:moveTo>
                  <a:lnTo>
                    <a:pt x="2002" y="48931"/>
                  </a:lnTo>
                  <a:lnTo>
                    <a:pt x="458" y="96776"/>
                  </a:lnTo>
                  <a:lnTo>
                    <a:pt x="0" y="147998"/>
                  </a:lnTo>
                  <a:lnTo>
                    <a:pt x="5434" y="206529"/>
                  </a:lnTo>
                  <a:lnTo>
                    <a:pt x="10578" y="216065"/>
                  </a:lnTo>
                  <a:lnTo>
                    <a:pt x="25651" y="229780"/>
                  </a:lnTo>
                  <a:lnTo>
                    <a:pt x="34584" y="232735"/>
                  </a:lnTo>
                  <a:lnTo>
                    <a:pt x="53868" y="232900"/>
                  </a:lnTo>
                  <a:lnTo>
                    <a:pt x="84455" y="226415"/>
                  </a:lnTo>
                  <a:lnTo>
                    <a:pt x="95920" y="220342"/>
                  </a:lnTo>
                  <a:lnTo>
                    <a:pt x="10509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68953" y="1568746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68953" y="145293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2" y="17958"/>
                  </a:lnTo>
                  <a:lnTo>
                    <a:pt x="1937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63974" y="1479361"/>
              <a:ext cx="202671" cy="184854"/>
            </a:xfrm>
            <a:custGeom>
              <a:avLst/>
              <a:gdLst/>
              <a:ahLst/>
              <a:cxnLst/>
              <a:rect l="0" t="0" r="0" b="0"/>
              <a:pathLst>
                <a:path w="202671" h="184854">
                  <a:moveTo>
                    <a:pt x="15549" y="184141"/>
                  </a:moveTo>
                  <a:lnTo>
                    <a:pt x="12429" y="135210"/>
                  </a:lnTo>
                  <a:lnTo>
                    <a:pt x="6484" y="76080"/>
                  </a:lnTo>
                  <a:lnTo>
                    <a:pt x="0" y="16706"/>
                  </a:lnTo>
                  <a:lnTo>
                    <a:pt x="1673" y="5837"/>
                  </a:lnTo>
                  <a:lnTo>
                    <a:pt x="5129" y="931"/>
                  </a:lnTo>
                  <a:lnTo>
                    <a:pt x="9772" y="0"/>
                  </a:lnTo>
                  <a:lnTo>
                    <a:pt x="15207" y="1719"/>
                  </a:lnTo>
                  <a:lnTo>
                    <a:pt x="24366" y="16107"/>
                  </a:lnTo>
                  <a:lnTo>
                    <a:pt x="59041" y="75619"/>
                  </a:lnTo>
                  <a:lnTo>
                    <a:pt x="95987" y="131072"/>
                  </a:lnTo>
                  <a:lnTo>
                    <a:pt x="132694" y="171189"/>
                  </a:lnTo>
                  <a:lnTo>
                    <a:pt x="153011" y="183454"/>
                  </a:lnTo>
                  <a:lnTo>
                    <a:pt x="163343" y="184853"/>
                  </a:lnTo>
                  <a:lnTo>
                    <a:pt x="184180" y="180168"/>
                  </a:lnTo>
                  <a:lnTo>
                    <a:pt x="191141" y="173304"/>
                  </a:lnTo>
                  <a:lnTo>
                    <a:pt x="198875" y="153198"/>
                  </a:lnTo>
                  <a:lnTo>
                    <a:pt x="202670" y="102163"/>
                  </a:lnTo>
                  <a:lnTo>
                    <a:pt x="196488" y="53261"/>
                  </a:lnTo>
                  <a:lnTo>
                    <a:pt x="194534" y="26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58549" y="1495046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21789" y="167435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11150" y="1452932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4596" y="0"/>
                  </a:lnTo>
                  <a:lnTo>
                    <a:pt x="149252" y="1170"/>
                  </a:lnTo>
                  <a:lnTo>
                    <a:pt x="86327" y="8334"/>
                  </a:lnTo>
                  <a:lnTo>
                    <a:pt x="28491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41463" y="1400290"/>
              <a:ext cx="271781" cy="261815"/>
            </a:xfrm>
            <a:custGeom>
              <a:avLst/>
              <a:gdLst/>
              <a:ahLst/>
              <a:cxnLst/>
              <a:rect l="0" t="0" r="0" b="0"/>
              <a:pathLst>
                <a:path w="271781" h="261815">
                  <a:moveTo>
                    <a:pt x="248837" y="0"/>
                  </a:moveTo>
                  <a:lnTo>
                    <a:pt x="194692" y="0"/>
                  </a:lnTo>
                  <a:lnTo>
                    <a:pt x="139746" y="0"/>
                  </a:lnTo>
                  <a:lnTo>
                    <a:pt x="97841" y="11178"/>
                  </a:lnTo>
                  <a:lnTo>
                    <a:pt x="39180" y="39542"/>
                  </a:lnTo>
                  <a:lnTo>
                    <a:pt x="10072" y="55000"/>
                  </a:lnTo>
                  <a:lnTo>
                    <a:pt x="1923" y="61233"/>
                  </a:lnTo>
                  <a:lnTo>
                    <a:pt x="0" y="67728"/>
                  </a:lnTo>
                  <a:lnTo>
                    <a:pt x="2227" y="74398"/>
                  </a:lnTo>
                  <a:lnTo>
                    <a:pt x="7221" y="81184"/>
                  </a:lnTo>
                  <a:lnTo>
                    <a:pt x="25249" y="88724"/>
                  </a:lnTo>
                  <a:lnTo>
                    <a:pt x="80539" y="93565"/>
                  </a:lnTo>
                  <a:lnTo>
                    <a:pt x="132145" y="104096"/>
                  </a:lnTo>
                  <a:lnTo>
                    <a:pt x="186186" y="124374"/>
                  </a:lnTo>
                  <a:lnTo>
                    <a:pt x="211634" y="133656"/>
                  </a:lnTo>
                  <a:lnTo>
                    <a:pt x="254654" y="165447"/>
                  </a:lnTo>
                  <a:lnTo>
                    <a:pt x="270968" y="191741"/>
                  </a:lnTo>
                  <a:lnTo>
                    <a:pt x="271780" y="201527"/>
                  </a:lnTo>
                  <a:lnTo>
                    <a:pt x="266443" y="221758"/>
                  </a:lnTo>
                  <a:lnTo>
                    <a:pt x="250284" y="247290"/>
                  </a:lnTo>
                  <a:lnTo>
                    <a:pt x="231153" y="256136"/>
                  </a:lnTo>
                  <a:lnTo>
                    <a:pt x="180743" y="261814"/>
                  </a:lnTo>
                  <a:lnTo>
                    <a:pt x="120830" y="255700"/>
                  </a:lnTo>
                  <a:lnTo>
                    <a:pt x="8038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14520" y="1431875"/>
              <a:ext cx="38994" cy="221100"/>
            </a:xfrm>
            <a:custGeom>
              <a:avLst/>
              <a:gdLst/>
              <a:ahLst/>
              <a:cxnLst/>
              <a:rect l="0" t="0" r="0" b="0"/>
              <a:pathLst>
                <a:path w="38994" h="221100">
                  <a:moveTo>
                    <a:pt x="17935" y="0"/>
                  </a:moveTo>
                  <a:lnTo>
                    <a:pt x="3464" y="33622"/>
                  </a:lnTo>
                  <a:lnTo>
                    <a:pt x="0" y="71833"/>
                  </a:lnTo>
                  <a:lnTo>
                    <a:pt x="8717" y="126667"/>
                  </a:lnTo>
                  <a:lnTo>
                    <a:pt x="25127" y="187000"/>
                  </a:lnTo>
                  <a:lnTo>
                    <a:pt x="3899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95585" y="1368704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38584" y="28681"/>
                  </a:lnTo>
                  <a:lnTo>
                    <a:pt x="180012" y="50336"/>
                  </a:lnTo>
                  <a:lnTo>
                    <a:pt x="128625" y="66225"/>
                  </a:lnTo>
                  <a:lnTo>
                    <a:pt x="65667" y="84168"/>
                  </a:lnTo>
                  <a:lnTo>
                    <a:pt x="9578" y="1021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16642" y="1621388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8071" y="14654"/>
                  </a:lnTo>
                  <a:lnTo>
                    <a:pt x="151108" y="28198"/>
                  </a:lnTo>
                  <a:lnTo>
                    <a:pt x="97915" y="42138"/>
                  </a:lnTo>
                  <a:lnTo>
                    <a:pt x="36464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55408" y="1400290"/>
              <a:ext cx="166603" cy="297759"/>
            </a:xfrm>
            <a:custGeom>
              <a:avLst/>
              <a:gdLst/>
              <a:ahLst/>
              <a:cxnLst/>
              <a:rect l="0" t="0" r="0" b="0"/>
              <a:pathLst>
                <a:path w="166603" h="297759">
                  <a:moveTo>
                    <a:pt x="145545" y="0"/>
                  </a:moveTo>
                  <a:lnTo>
                    <a:pt x="101582" y="20243"/>
                  </a:lnTo>
                  <a:lnTo>
                    <a:pt x="69357" y="47325"/>
                  </a:lnTo>
                  <a:lnTo>
                    <a:pt x="26312" y="105742"/>
                  </a:lnTo>
                  <a:lnTo>
                    <a:pt x="7531" y="138176"/>
                  </a:lnTo>
                  <a:lnTo>
                    <a:pt x="0" y="193583"/>
                  </a:lnTo>
                  <a:lnTo>
                    <a:pt x="1310" y="224077"/>
                  </a:lnTo>
                  <a:lnTo>
                    <a:pt x="15201" y="259805"/>
                  </a:lnTo>
                  <a:lnTo>
                    <a:pt x="27563" y="277686"/>
                  </a:lnTo>
                  <a:lnTo>
                    <a:pt x="43976" y="290312"/>
                  </a:lnTo>
                  <a:lnTo>
                    <a:pt x="53266" y="295317"/>
                  </a:lnTo>
                  <a:lnTo>
                    <a:pt x="72946" y="297758"/>
                  </a:lnTo>
                  <a:lnTo>
                    <a:pt x="114177" y="289793"/>
                  </a:lnTo>
                  <a:lnTo>
                    <a:pt x="131994" y="274246"/>
                  </a:lnTo>
                  <a:lnTo>
                    <a:pt x="140020" y="263549"/>
                  </a:lnTo>
                  <a:lnTo>
                    <a:pt x="145819" y="242305"/>
                  </a:lnTo>
                  <a:lnTo>
                    <a:pt x="143327" y="221165"/>
                  </a:lnTo>
                  <a:lnTo>
                    <a:pt x="134421" y="200071"/>
                  </a:lnTo>
                  <a:lnTo>
                    <a:pt x="135789" y="193042"/>
                  </a:lnTo>
                  <a:lnTo>
                    <a:pt x="141381" y="188356"/>
                  </a:lnTo>
                  <a:lnTo>
                    <a:pt x="16660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48352" y="1463461"/>
              <a:ext cx="210195" cy="242511"/>
            </a:xfrm>
            <a:custGeom>
              <a:avLst/>
              <a:gdLst/>
              <a:ahLst/>
              <a:cxnLst/>
              <a:rect l="0" t="0" r="0" b="0"/>
              <a:pathLst>
                <a:path w="210195" h="242511">
                  <a:moveTo>
                    <a:pt x="0" y="200041"/>
                  </a:moveTo>
                  <a:lnTo>
                    <a:pt x="0" y="145897"/>
                  </a:lnTo>
                  <a:lnTo>
                    <a:pt x="0" y="90950"/>
                  </a:lnTo>
                  <a:lnTo>
                    <a:pt x="8333" y="29351"/>
                  </a:lnTo>
                  <a:lnTo>
                    <a:pt x="9065" y="16058"/>
                  </a:lnTo>
                  <a:lnTo>
                    <a:pt x="13062" y="9535"/>
                  </a:lnTo>
                  <a:lnTo>
                    <a:pt x="19237" y="7526"/>
                  </a:lnTo>
                  <a:lnTo>
                    <a:pt x="26863" y="8527"/>
                  </a:lnTo>
                  <a:lnTo>
                    <a:pt x="33116" y="13873"/>
                  </a:lnTo>
                  <a:lnTo>
                    <a:pt x="47507" y="43755"/>
                  </a:lnTo>
                  <a:lnTo>
                    <a:pt x="66466" y="103883"/>
                  </a:lnTo>
                  <a:lnTo>
                    <a:pt x="89082" y="155527"/>
                  </a:lnTo>
                  <a:lnTo>
                    <a:pt x="116079" y="207669"/>
                  </a:lnTo>
                  <a:lnTo>
                    <a:pt x="131140" y="227998"/>
                  </a:lnTo>
                  <a:lnTo>
                    <a:pt x="149531" y="240932"/>
                  </a:lnTo>
                  <a:lnTo>
                    <a:pt x="158179" y="242510"/>
                  </a:lnTo>
                  <a:lnTo>
                    <a:pt x="166284" y="241222"/>
                  </a:lnTo>
                  <a:lnTo>
                    <a:pt x="174027" y="238023"/>
                  </a:lnTo>
                  <a:lnTo>
                    <a:pt x="188870" y="221991"/>
                  </a:lnTo>
                  <a:lnTo>
                    <a:pt x="200925" y="199268"/>
                  </a:lnTo>
                  <a:lnTo>
                    <a:pt x="208665" y="146553"/>
                  </a:lnTo>
                  <a:lnTo>
                    <a:pt x="210194" y="91080"/>
                  </a:lnTo>
                  <a:lnTo>
                    <a:pt x="209326" y="31336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43150" y="1455127"/>
              <a:ext cx="157928" cy="271547"/>
            </a:xfrm>
            <a:custGeom>
              <a:avLst/>
              <a:gdLst/>
              <a:ahLst/>
              <a:cxnLst/>
              <a:rect l="0" t="0" r="0" b="0"/>
              <a:pathLst>
                <a:path w="157928" h="271547">
                  <a:moveTo>
                    <a:pt x="157927" y="8334"/>
                  </a:moveTo>
                  <a:lnTo>
                    <a:pt x="120449" y="0"/>
                  </a:lnTo>
                  <a:lnTo>
                    <a:pt x="85602" y="1575"/>
                  </a:lnTo>
                  <a:lnTo>
                    <a:pt x="64951" y="7670"/>
                  </a:lnTo>
                  <a:lnTo>
                    <a:pt x="25263" y="37246"/>
                  </a:lnTo>
                  <a:lnTo>
                    <a:pt x="21521" y="45156"/>
                  </a:lnTo>
                  <a:lnTo>
                    <a:pt x="20484" y="63304"/>
                  </a:lnTo>
                  <a:lnTo>
                    <a:pt x="24184" y="70717"/>
                  </a:lnTo>
                  <a:lnTo>
                    <a:pt x="37655" y="82073"/>
                  </a:lnTo>
                  <a:lnTo>
                    <a:pt x="100879" y="106295"/>
                  </a:lnTo>
                  <a:lnTo>
                    <a:pt x="129976" y="122627"/>
                  </a:lnTo>
                  <a:lnTo>
                    <a:pt x="142775" y="141799"/>
                  </a:lnTo>
                  <a:lnTo>
                    <a:pt x="147826" y="153463"/>
                  </a:lnTo>
                  <a:lnTo>
                    <a:pt x="150318" y="178900"/>
                  </a:lnTo>
                  <a:lnTo>
                    <a:pt x="142386" y="227769"/>
                  </a:lnTo>
                  <a:lnTo>
                    <a:pt x="129964" y="246630"/>
                  </a:lnTo>
                  <a:lnTo>
                    <a:pt x="121737" y="254936"/>
                  </a:lnTo>
                  <a:lnTo>
                    <a:pt x="100119" y="264164"/>
                  </a:lnTo>
                  <a:lnTo>
                    <a:pt x="36754" y="270574"/>
                  </a:lnTo>
                  <a:lnTo>
                    <a:pt x="0" y="271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5854" y="1758259"/>
              <a:ext cx="4843111" cy="200042"/>
            </a:xfrm>
            <a:custGeom>
              <a:avLst/>
              <a:gdLst/>
              <a:ahLst/>
              <a:cxnLst/>
              <a:rect l="0" t="0" r="0" b="0"/>
              <a:pathLst>
                <a:path w="4843111" h="200042">
                  <a:moveTo>
                    <a:pt x="4843110" y="84228"/>
                  </a:moveTo>
                  <a:lnTo>
                    <a:pt x="4788965" y="75894"/>
                  </a:lnTo>
                  <a:lnTo>
                    <a:pt x="4726145" y="65583"/>
                  </a:lnTo>
                  <a:lnTo>
                    <a:pt x="4676912" y="56996"/>
                  </a:lnTo>
                  <a:lnTo>
                    <a:pt x="4616182" y="52763"/>
                  </a:lnTo>
                  <a:lnTo>
                    <a:pt x="4561848" y="41444"/>
                  </a:lnTo>
                  <a:lnTo>
                    <a:pt x="4511731" y="33533"/>
                  </a:lnTo>
                  <a:lnTo>
                    <a:pt x="4456771" y="31970"/>
                  </a:lnTo>
                  <a:lnTo>
                    <a:pt x="4400854" y="31661"/>
                  </a:lnTo>
                  <a:lnTo>
                    <a:pt x="4344749" y="31600"/>
                  </a:lnTo>
                  <a:lnTo>
                    <a:pt x="4287437" y="30418"/>
                  </a:lnTo>
                  <a:lnTo>
                    <a:pt x="4224123" y="23253"/>
                  </a:lnTo>
                  <a:lnTo>
                    <a:pt x="4177345" y="21707"/>
                  </a:lnTo>
                  <a:lnTo>
                    <a:pt x="4114725" y="21185"/>
                  </a:lnTo>
                  <a:lnTo>
                    <a:pt x="4065902" y="15505"/>
                  </a:lnTo>
                  <a:lnTo>
                    <a:pt x="4004238" y="11511"/>
                  </a:lnTo>
                  <a:lnTo>
                    <a:pt x="3955306" y="10820"/>
                  </a:lnTo>
                  <a:lnTo>
                    <a:pt x="3908312" y="10615"/>
                  </a:lnTo>
                  <a:lnTo>
                    <a:pt x="3853314" y="9384"/>
                  </a:lnTo>
                  <a:lnTo>
                    <a:pt x="3805173" y="3300"/>
                  </a:lnTo>
                  <a:lnTo>
                    <a:pt x="3754385" y="977"/>
                  </a:lnTo>
                  <a:lnTo>
                    <a:pt x="3701121" y="289"/>
                  </a:lnTo>
                  <a:lnTo>
                    <a:pt x="3642575" y="85"/>
                  </a:lnTo>
                  <a:lnTo>
                    <a:pt x="3587664" y="25"/>
                  </a:lnTo>
                  <a:lnTo>
                    <a:pt x="3533180" y="7"/>
                  </a:lnTo>
                  <a:lnTo>
                    <a:pt x="3474272" y="2"/>
                  </a:lnTo>
                  <a:lnTo>
                    <a:pt x="3419253" y="0"/>
                  </a:lnTo>
                  <a:lnTo>
                    <a:pt x="3364737" y="0"/>
                  </a:lnTo>
                  <a:lnTo>
                    <a:pt x="3305820" y="0"/>
                  </a:lnTo>
                  <a:lnTo>
                    <a:pt x="3249629" y="0"/>
                  </a:lnTo>
                  <a:lnTo>
                    <a:pt x="3190215" y="0"/>
                  </a:lnTo>
                  <a:lnTo>
                    <a:pt x="3133877" y="0"/>
                  </a:lnTo>
                  <a:lnTo>
                    <a:pt x="3073250" y="0"/>
                  </a:lnTo>
                  <a:lnTo>
                    <a:pt x="3010833" y="1169"/>
                  </a:lnTo>
                  <a:lnTo>
                    <a:pt x="2947886" y="7235"/>
                  </a:lnTo>
                  <a:lnTo>
                    <a:pt x="2885951" y="9553"/>
                  </a:lnTo>
                  <a:lnTo>
                    <a:pt x="2828865" y="10239"/>
                  </a:lnTo>
                  <a:lnTo>
                    <a:pt x="2769187" y="11612"/>
                  </a:lnTo>
                  <a:lnTo>
                    <a:pt x="2713940" y="17738"/>
                  </a:lnTo>
                  <a:lnTo>
                    <a:pt x="2659356" y="20074"/>
                  </a:lnTo>
                  <a:lnTo>
                    <a:pt x="2600419" y="20765"/>
                  </a:lnTo>
                  <a:lnTo>
                    <a:pt x="2544222" y="22140"/>
                  </a:lnTo>
                  <a:lnTo>
                    <a:pt x="2484807" y="28267"/>
                  </a:lnTo>
                  <a:lnTo>
                    <a:pt x="2428468" y="30602"/>
                  </a:lnTo>
                  <a:lnTo>
                    <a:pt x="2369011" y="32464"/>
                  </a:lnTo>
                  <a:lnTo>
                    <a:pt x="2312660" y="38734"/>
                  </a:lnTo>
                  <a:lnTo>
                    <a:pt x="2253199" y="41112"/>
                  </a:lnTo>
                  <a:lnTo>
                    <a:pt x="2198016" y="42987"/>
                  </a:lnTo>
                  <a:lnTo>
                    <a:pt x="2144621" y="49261"/>
                  </a:lnTo>
                  <a:lnTo>
                    <a:pt x="2091756" y="51640"/>
                  </a:lnTo>
                  <a:lnTo>
                    <a:pt x="2039047" y="52345"/>
                  </a:lnTo>
                  <a:lnTo>
                    <a:pt x="1986385" y="53724"/>
                  </a:lnTo>
                  <a:lnTo>
                    <a:pt x="1933737" y="59852"/>
                  </a:lnTo>
                  <a:lnTo>
                    <a:pt x="1881093" y="62187"/>
                  </a:lnTo>
                  <a:lnTo>
                    <a:pt x="1827280" y="62879"/>
                  </a:lnTo>
                  <a:lnTo>
                    <a:pt x="1768572" y="63084"/>
                  </a:lnTo>
                  <a:lnTo>
                    <a:pt x="1713612" y="64315"/>
                  </a:lnTo>
                  <a:lnTo>
                    <a:pt x="1660283" y="70399"/>
                  </a:lnTo>
                  <a:lnTo>
                    <a:pt x="1607437" y="72721"/>
                  </a:lnTo>
                  <a:lnTo>
                    <a:pt x="1554734" y="73409"/>
                  </a:lnTo>
                  <a:lnTo>
                    <a:pt x="1502074" y="74783"/>
                  </a:lnTo>
                  <a:lnTo>
                    <a:pt x="1449426" y="80909"/>
                  </a:lnTo>
                  <a:lnTo>
                    <a:pt x="1397952" y="84414"/>
                  </a:lnTo>
                  <a:lnTo>
                    <a:pt x="1350205" y="91172"/>
                  </a:lnTo>
                  <a:lnTo>
                    <a:pt x="1294983" y="94864"/>
                  </a:lnTo>
                  <a:lnTo>
                    <a:pt x="1245606" y="101677"/>
                  </a:lnTo>
                  <a:lnTo>
                    <a:pt x="1188732" y="104216"/>
                  </a:lnTo>
                  <a:lnTo>
                    <a:pt x="1134316" y="106138"/>
                  </a:lnTo>
                  <a:lnTo>
                    <a:pt x="1081148" y="112427"/>
                  </a:lnTo>
                  <a:lnTo>
                    <a:pt x="1029519" y="114810"/>
                  </a:lnTo>
                  <a:lnTo>
                    <a:pt x="966440" y="115615"/>
                  </a:lnTo>
                  <a:lnTo>
                    <a:pt x="915333" y="115754"/>
                  </a:lnTo>
                  <a:lnTo>
                    <a:pt x="863146" y="118915"/>
                  </a:lnTo>
                  <a:lnTo>
                    <a:pt x="810638" y="124141"/>
                  </a:lnTo>
                  <a:lnTo>
                    <a:pt x="758035" y="125690"/>
                  </a:lnTo>
                  <a:lnTo>
                    <a:pt x="705405" y="129268"/>
                  </a:lnTo>
                  <a:lnTo>
                    <a:pt x="655885" y="134618"/>
                  </a:lnTo>
                  <a:lnTo>
                    <a:pt x="608458" y="139322"/>
                  </a:lnTo>
                  <a:lnTo>
                    <a:pt x="557360" y="145006"/>
                  </a:lnTo>
                  <a:lnTo>
                    <a:pt x="505176" y="146690"/>
                  </a:lnTo>
                  <a:lnTo>
                    <a:pt x="452669" y="150308"/>
                  </a:lnTo>
                  <a:lnTo>
                    <a:pt x="400066" y="155670"/>
                  </a:lnTo>
                  <a:lnTo>
                    <a:pt x="347436" y="160378"/>
                  </a:lnTo>
                  <a:lnTo>
                    <a:pt x="294797" y="166062"/>
                  </a:lnTo>
                  <a:lnTo>
                    <a:pt x="242155" y="170866"/>
                  </a:lnTo>
                  <a:lnTo>
                    <a:pt x="189513" y="176579"/>
                  </a:lnTo>
                  <a:lnTo>
                    <a:pt x="136871" y="181391"/>
                  </a:lnTo>
                  <a:lnTo>
                    <a:pt x="87348" y="187106"/>
                  </a:lnTo>
                  <a:lnTo>
                    <a:pt x="28693" y="19462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21913" y="1526632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2621" y="136883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38031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32787" y="1475453"/>
              <a:ext cx="202454" cy="228352"/>
            </a:xfrm>
            <a:custGeom>
              <a:avLst/>
              <a:gdLst/>
              <a:ahLst/>
              <a:cxnLst/>
              <a:rect l="0" t="0" r="0" b="0"/>
              <a:pathLst>
                <a:path w="202454" h="228352">
                  <a:moveTo>
                    <a:pt x="147399" y="9065"/>
                  </a:moveTo>
                  <a:lnTo>
                    <a:pt x="109921" y="731"/>
                  </a:lnTo>
                  <a:lnTo>
                    <a:pt x="97847" y="0"/>
                  </a:lnTo>
                  <a:lnTo>
                    <a:pt x="78193" y="5426"/>
                  </a:lnTo>
                  <a:lnTo>
                    <a:pt x="15765" y="48072"/>
                  </a:lnTo>
                  <a:lnTo>
                    <a:pt x="12850" y="54957"/>
                  </a:lnTo>
                  <a:lnTo>
                    <a:pt x="13246" y="61886"/>
                  </a:lnTo>
                  <a:lnTo>
                    <a:pt x="15850" y="68846"/>
                  </a:lnTo>
                  <a:lnTo>
                    <a:pt x="28101" y="79698"/>
                  </a:lnTo>
                  <a:lnTo>
                    <a:pt x="60969" y="92384"/>
                  </a:lnTo>
                  <a:lnTo>
                    <a:pt x="113299" y="107151"/>
                  </a:lnTo>
                  <a:lnTo>
                    <a:pt x="168125" y="136307"/>
                  </a:lnTo>
                  <a:lnTo>
                    <a:pt x="187026" y="151015"/>
                  </a:lnTo>
                  <a:lnTo>
                    <a:pt x="199326" y="169250"/>
                  </a:lnTo>
                  <a:lnTo>
                    <a:pt x="202453" y="189053"/>
                  </a:lnTo>
                  <a:lnTo>
                    <a:pt x="201650" y="199247"/>
                  </a:lnTo>
                  <a:lnTo>
                    <a:pt x="197604" y="207213"/>
                  </a:lnTo>
                  <a:lnTo>
                    <a:pt x="183751" y="219183"/>
                  </a:lnTo>
                  <a:lnTo>
                    <a:pt x="145042" y="226910"/>
                  </a:lnTo>
                  <a:lnTo>
                    <a:pt x="89136" y="228351"/>
                  </a:lnTo>
                  <a:lnTo>
                    <a:pt x="54097" y="220397"/>
                  </a:lnTo>
                  <a:lnTo>
                    <a:pt x="0" y="198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17140" y="1510425"/>
              <a:ext cx="400083" cy="223407"/>
            </a:xfrm>
            <a:custGeom>
              <a:avLst/>
              <a:gdLst/>
              <a:ahLst/>
              <a:cxnLst/>
              <a:rect l="0" t="0" r="0" b="0"/>
              <a:pathLst>
                <a:path w="400083" h="223407">
                  <a:moveTo>
                    <a:pt x="0" y="37264"/>
                  </a:moveTo>
                  <a:lnTo>
                    <a:pt x="8333" y="74742"/>
                  </a:lnTo>
                  <a:lnTo>
                    <a:pt x="15684" y="126165"/>
                  </a:lnTo>
                  <a:lnTo>
                    <a:pt x="31802" y="183892"/>
                  </a:lnTo>
                  <a:lnTo>
                    <a:pt x="35239" y="194677"/>
                  </a:lnTo>
                  <a:lnTo>
                    <a:pt x="37531" y="196018"/>
                  </a:lnTo>
                  <a:lnTo>
                    <a:pt x="40076" y="181911"/>
                  </a:lnTo>
                  <a:lnTo>
                    <a:pt x="41711" y="132430"/>
                  </a:lnTo>
                  <a:lnTo>
                    <a:pt x="42034" y="70663"/>
                  </a:lnTo>
                  <a:lnTo>
                    <a:pt x="44418" y="42749"/>
                  </a:lnTo>
                  <a:lnTo>
                    <a:pt x="53276" y="18645"/>
                  </a:lnTo>
                  <a:lnTo>
                    <a:pt x="61254" y="10813"/>
                  </a:lnTo>
                  <a:lnTo>
                    <a:pt x="82595" y="2111"/>
                  </a:lnTo>
                  <a:lnTo>
                    <a:pt x="104560" y="1363"/>
                  </a:lnTo>
                  <a:lnTo>
                    <a:pt x="115330" y="2802"/>
                  </a:lnTo>
                  <a:lnTo>
                    <a:pt x="136656" y="13758"/>
                  </a:lnTo>
                  <a:lnTo>
                    <a:pt x="165273" y="39658"/>
                  </a:lnTo>
                  <a:lnTo>
                    <a:pt x="179910" y="60555"/>
                  </a:lnTo>
                  <a:lnTo>
                    <a:pt x="202749" y="120168"/>
                  </a:lnTo>
                  <a:lnTo>
                    <a:pt x="220992" y="182293"/>
                  </a:lnTo>
                  <a:lnTo>
                    <a:pt x="224537" y="193612"/>
                  </a:lnTo>
                  <a:lnTo>
                    <a:pt x="226901" y="196478"/>
                  </a:lnTo>
                  <a:lnTo>
                    <a:pt x="228476" y="193709"/>
                  </a:lnTo>
                  <a:lnTo>
                    <a:pt x="236594" y="161233"/>
                  </a:lnTo>
                  <a:lnTo>
                    <a:pt x="251686" y="131317"/>
                  </a:lnTo>
                  <a:lnTo>
                    <a:pt x="276565" y="105816"/>
                  </a:lnTo>
                  <a:lnTo>
                    <a:pt x="326755" y="80548"/>
                  </a:lnTo>
                  <a:lnTo>
                    <a:pt x="368570" y="65571"/>
                  </a:lnTo>
                  <a:lnTo>
                    <a:pt x="374395" y="58475"/>
                  </a:lnTo>
                  <a:lnTo>
                    <a:pt x="377747" y="38112"/>
                  </a:lnTo>
                  <a:lnTo>
                    <a:pt x="372218" y="19703"/>
                  </a:lnTo>
                  <a:lnTo>
                    <a:pt x="367468" y="11519"/>
                  </a:lnTo>
                  <a:lnTo>
                    <a:pt x="359623" y="6062"/>
                  </a:lnTo>
                  <a:lnTo>
                    <a:pt x="338427" y="0"/>
                  </a:lnTo>
                  <a:lnTo>
                    <a:pt x="300185" y="2176"/>
                  </a:lnTo>
                  <a:lnTo>
                    <a:pt x="279255" y="10361"/>
                  </a:lnTo>
                  <a:lnTo>
                    <a:pt x="262153" y="22967"/>
                  </a:lnTo>
                  <a:lnTo>
                    <a:pt x="246754" y="40268"/>
                  </a:lnTo>
                  <a:lnTo>
                    <a:pt x="238350" y="65895"/>
                  </a:lnTo>
                  <a:lnTo>
                    <a:pt x="236954" y="95612"/>
                  </a:lnTo>
                  <a:lnTo>
                    <a:pt x="249322" y="137481"/>
                  </a:lnTo>
                  <a:lnTo>
                    <a:pt x="277583" y="183662"/>
                  </a:lnTo>
                  <a:lnTo>
                    <a:pt x="296505" y="202935"/>
                  </a:lnTo>
                  <a:lnTo>
                    <a:pt x="316614" y="215401"/>
                  </a:lnTo>
                  <a:lnTo>
                    <a:pt x="353254" y="223406"/>
                  </a:lnTo>
                  <a:lnTo>
                    <a:pt x="400082" y="2162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96165" y="1545561"/>
              <a:ext cx="245596" cy="337206"/>
            </a:xfrm>
            <a:custGeom>
              <a:avLst/>
              <a:gdLst/>
              <a:ahLst/>
              <a:cxnLst/>
              <a:rect l="0" t="0" r="0" b="0"/>
              <a:pathLst>
                <a:path w="245596" h="337206">
                  <a:moveTo>
                    <a:pt x="189514" y="117941"/>
                  </a:moveTo>
                  <a:lnTo>
                    <a:pt x="200692" y="101174"/>
                  </a:lnTo>
                  <a:lnTo>
                    <a:pt x="203060" y="77344"/>
                  </a:lnTo>
                  <a:lnTo>
                    <a:pt x="199043" y="49595"/>
                  </a:lnTo>
                  <a:lnTo>
                    <a:pt x="189459" y="25564"/>
                  </a:lnTo>
                  <a:lnTo>
                    <a:pt x="174282" y="9424"/>
                  </a:lnTo>
                  <a:lnTo>
                    <a:pt x="165321" y="3483"/>
                  </a:lnTo>
                  <a:lnTo>
                    <a:pt x="142887" y="0"/>
                  </a:lnTo>
                  <a:lnTo>
                    <a:pt x="118488" y="3522"/>
                  </a:lnTo>
                  <a:lnTo>
                    <a:pt x="86190" y="18659"/>
                  </a:lnTo>
                  <a:lnTo>
                    <a:pt x="69113" y="31312"/>
                  </a:lnTo>
                  <a:lnTo>
                    <a:pt x="56843" y="50973"/>
                  </a:lnTo>
                  <a:lnTo>
                    <a:pt x="51934" y="62767"/>
                  </a:lnTo>
                  <a:lnTo>
                    <a:pt x="49598" y="88350"/>
                  </a:lnTo>
                  <a:lnTo>
                    <a:pt x="53630" y="112979"/>
                  </a:lnTo>
                  <a:lnTo>
                    <a:pt x="63220" y="131723"/>
                  </a:lnTo>
                  <a:lnTo>
                    <a:pt x="78401" y="144734"/>
                  </a:lnTo>
                  <a:lnTo>
                    <a:pt x="87362" y="149841"/>
                  </a:lnTo>
                  <a:lnTo>
                    <a:pt x="96846" y="150906"/>
                  </a:lnTo>
                  <a:lnTo>
                    <a:pt x="116742" y="145850"/>
                  </a:lnTo>
                  <a:lnTo>
                    <a:pt x="149706" y="123541"/>
                  </a:lnTo>
                  <a:lnTo>
                    <a:pt x="164412" y="110291"/>
                  </a:lnTo>
                  <a:lnTo>
                    <a:pt x="170440" y="109332"/>
                  </a:lnTo>
                  <a:lnTo>
                    <a:pt x="175628" y="112202"/>
                  </a:lnTo>
                  <a:lnTo>
                    <a:pt x="180257" y="117624"/>
                  </a:lnTo>
                  <a:lnTo>
                    <a:pt x="197260" y="167185"/>
                  </a:lnTo>
                  <a:lnTo>
                    <a:pt x="221936" y="223248"/>
                  </a:lnTo>
                  <a:lnTo>
                    <a:pt x="243751" y="273793"/>
                  </a:lnTo>
                  <a:lnTo>
                    <a:pt x="245595" y="296003"/>
                  </a:lnTo>
                  <a:lnTo>
                    <a:pt x="244448" y="306839"/>
                  </a:lnTo>
                  <a:lnTo>
                    <a:pt x="239005" y="315233"/>
                  </a:lnTo>
                  <a:lnTo>
                    <a:pt x="220478" y="327679"/>
                  </a:lnTo>
                  <a:lnTo>
                    <a:pt x="183740" y="335673"/>
                  </a:lnTo>
                  <a:lnTo>
                    <a:pt x="120999" y="337205"/>
                  </a:lnTo>
                  <a:lnTo>
                    <a:pt x="70817" y="330437"/>
                  </a:lnTo>
                  <a:lnTo>
                    <a:pt x="20705" y="320789"/>
                  </a:lnTo>
                  <a:lnTo>
                    <a:pt x="0" y="317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32115" y="1536401"/>
              <a:ext cx="227305" cy="169216"/>
            </a:xfrm>
            <a:custGeom>
              <a:avLst/>
              <a:gdLst/>
              <a:ahLst/>
              <a:cxnLst/>
              <a:rect l="0" t="0" r="0" b="0"/>
              <a:pathLst>
                <a:path w="227305" h="169216">
                  <a:moveTo>
                    <a:pt x="132548" y="63930"/>
                  </a:moveTo>
                  <a:lnTo>
                    <a:pt x="138138" y="47163"/>
                  </a:lnTo>
                  <a:lnTo>
                    <a:pt x="137444" y="39884"/>
                  </a:lnTo>
                  <a:lnTo>
                    <a:pt x="130435" y="25557"/>
                  </a:lnTo>
                  <a:lnTo>
                    <a:pt x="113334" y="4337"/>
                  </a:lnTo>
                  <a:lnTo>
                    <a:pt x="105701" y="805"/>
                  </a:lnTo>
                  <a:lnTo>
                    <a:pt x="87861" y="0"/>
                  </a:lnTo>
                  <a:lnTo>
                    <a:pt x="58086" y="11713"/>
                  </a:lnTo>
                  <a:lnTo>
                    <a:pt x="10265" y="50238"/>
                  </a:lnTo>
                  <a:lnTo>
                    <a:pt x="2161" y="70323"/>
                  </a:lnTo>
                  <a:lnTo>
                    <a:pt x="0" y="82230"/>
                  </a:lnTo>
                  <a:lnTo>
                    <a:pt x="3837" y="104819"/>
                  </a:lnTo>
                  <a:lnTo>
                    <a:pt x="25365" y="147916"/>
                  </a:lnTo>
                  <a:lnTo>
                    <a:pt x="34187" y="153846"/>
                  </a:lnTo>
                  <a:lnTo>
                    <a:pt x="56467" y="157315"/>
                  </a:lnTo>
                  <a:lnTo>
                    <a:pt x="75727" y="151838"/>
                  </a:lnTo>
                  <a:lnTo>
                    <a:pt x="84139" y="147102"/>
                  </a:lnTo>
                  <a:lnTo>
                    <a:pt x="96605" y="132481"/>
                  </a:lnTo>
                  <a:lnTo>
                    <a:pt x="119729" y="94499"/>
                  </a:lnTo>
                  <a:lnTo>
                    <a:pt x="125172" y="92498"/>
                  </a:lnTo>
                  <a:lnTo>
                    <a:pt x="129970" y="95844"/>
                  </a:lnTo>
                  <a:lnTo>
                    <a:pt x="171618" y="153733"/>
                  </a:lnTo>
                  <a:lnTo>
                    <a:pt x="191637" y="162334"/>
                  </a:lnTo>
                  <a:lnTo>
                    <a:pt x="227304" y="169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70237" y="1305533"/>
              <a:ext cx="20769" cy="379027"/>
            </a:xfrm>
            <a:custGeom>
              <a:avLst/>
              <a:gdLst/>
              <a:ahLst/>
              <a:cxnLst/>
              <a:rect l="0" t="0" r="0" b="0"/>
              <a:pathLst>
                <a:path w="20769" h="379027">
                  <a:moveTo>
                    <a:pt x="10239" y="0"/>
                  </a:moveTo>
                  <a:lnTo>
                    <a:pt x="3004" y="49263"/>
                  </a:lnTo>
                  <a:lnTo>
                    <a:pt x="687" y="99345"/>
                  </a:lnTo>
                  <a:lnTo>
                    <a:pt x="0" y="152398"/>
                  </a:lnTo>
                  <a:lnTo>
                    <a:pt x="967" y="208542"/>
                  </a:lnTo>
                  <a:lnTo>
                    <a:pt x="8061" y="266972"/>
                  </a:lnTo>
                  <a:lnTo>
                    <a:pt x="15398" y="322967"/>
                  </a:lnTo>
                  <a:lnTo>
                    <a:pt x="14847" y="369217"/>
                  </a:lnTo>
                  <a:lnTo>
                    <a:pt x="2076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22549" y="143187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19" y="0"/>
                  </a:lnTo>
                  <a:lnTo>
                    <a:pt x="142910" y="0"/>
                  </a:lnTo>
                  <a:lnTo>
                    <a:pt x="89138" y="3120"/>
                  </a:lnTo>
                  <a:lnTo>
                    <a:pt x="2904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22286" y="156874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7"/>
                  </a:lnTo>
                  <a:lnTo>
                    <a:pt x="4442" y="68346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48933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69989" y="1484518"/>
              <a:ext cx="136872" cy="156654"/>
            </a:xfrm>
            <a:custGeom>
              <a:avLst/>
              <a:gdLst/>
              <a:ahLst/>
              <a:cxnLst/>
              <a:rect l="0" t="0" r="0" b="0"/>
              <a:pathLst>
                <a:path w="136872" h="156654">
                  <a:moveTo>
                    <a:pt x="0" y="21057"/>
                  </a:moveTo>
                  <a:lnTo>
                    <a:pt x="15641" y="39037"/>
                  </a:lnTo>
                  <a:lnTo>
                    <a:pt x="46843" y="95410"/>
                  </a:lnTo>
                  <a:lnTo>
                    <a:pt x="80879" y="147485"/>
                  </a:lnTo>
                  <a:lnTo>
                    <a:pt x="89015" y="153305"/>
                  </a:lnTo>
                  <a:lnTo>
                    <a:pt x="97948" y="156016"/>
                  </a:lnTo>
                  <a:lnTo>
                    <a:pt x="107412" y="156653"/>
                  </a:lnTo>
                  <a:lnTo>
                    <a:pt x="113722" y="152398"/>
                  </a:lnTo>
                  <a:lnTo>
                    <a:pt x="117929" y="144882"/>
                  </a:lnTo>
                  <a:lnTo>
                    <a:pt x="123849" y="108829"/>
                  </a:lnTo>
                  <a:lnTo>
                    <a:pt x="131439" y="5542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30675" y="1478409"/>
              <a:ext cx="165699" cy="237737"/>
            </a:xfrm>
            <a:custGeom>
              <a:avLst/>
              <a:gdLst/>
              <a:ahLst/>
              <a:cxnLst/>
              <a:rect l="0" t="0" r="0" b="0"/>
              <a:pathLst>
                <a:path w="165699" h="237737">
                  <a:moveTo>
                    <a:pt x="18299" y="58751"/>
                  </a:moveTo>
                  <a:lnTo>
                    <a:pt x="32953" y="102714"/>
                  </a:lnTo>
                  <a:lnTo>
                    <a:pt x="45869" y="119624"/>
                  </a:lnTo>
                  <a:lnTo>
                    <a:pt x="54227" y="127409"/>
                  </a:lnTo>
                  <a:lnTo>
                    <a:pt x="75991" y="136059"/>
                  </a:lnTo>
                  <a:lnTo>
                    <a:pt x="88346" y="138366"/>
                  </a:lnTo>
                  <a:lnTo>
                    <a:pt x="111432" y="134690"/>
                  </a:lnTo>
                  <a:lnTo>
                    <a:pt x="132221" y="124087"/>
                  </a:lnTo>
                  <a:lnTo>
                    <a:pt x="149260" y="107677"/>
                  </a:lnTo>
                  <a:lnTo>
                    <a:pt x="158392" y="85565"/>
                  </a:lnTo>
                  <a:lnTo>
                    <a:pt x="161281" y="61310"/>
                  </a:lnTo>
                  <a:lnTo>
                    <a:pt x="158665" y="38831"/>
                  </a:lnTo>
                  <a:lnTo>
                    <a:pt x="147365" y="20262"/>
                  </a:lnTo>
                  <a:lnTo>
                    <a:pt x="139438" y="12035"/>
                  </a:lnTo>
                  <a:lnTo>
                    <a:pt x="118152" y="2893"/>
                  </a:lnTo>
                  <a:lnTo>
                    <a:pt x="94263" y="0"/>
                  </a:lnTo>
                  <a:lnTo>
                    <a:pt x="71948" y="2614"/>
                  </a:lnTo>
                  <a:lnTo>
                    <a:pt x="53452" y="10795"/>
                  </a:lnTo>
                  <a:lnTo>
                    <a:pt x="37432" y="23399"/>
                  </a:lnTo>
                  <a:lnTo>
                    <a:pt x="16429" y="50226"/>
                  </a:lnTo>
                  <a:lnTo>
                    <a:pt x="6550" y="70170"/>
                  </a:lnTo>
                  <a:lnTo>
                    <a:pt x="0" y="112308"/>
                  </a:lnTo>
                  <a:lnTo>
                    <a:pt x="4707" y="138706"/>
                  </a:lnTo>
                  <a:lnTo>
                    <a:pt x="20510" y="170179"/>
                  </a:lnTo>
                  <a:lnTo>
                    <a:pt x="43131" y="194322"/>
                  </a:lnTo>
                  <a:lnTo>
                    <a:pt x="72060" y="213174"/>
                  </a:lnTo>
                  <a:lnTo>
                    <a:pt x="129797" y="232595"/>
                  </a:lnTo>
                  <a:lnTo>
                    <a:pt x="165698" y="237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273948" y="2554153"/>
            <a:ext cx="2221514" cy="490947"/>
            <a:chOff x="1273948" y="2554153"/>
            <a:chExt cx="2221514" cy="490947"/>
          </a:xfrm>
        </p:grpSpPr>
        <p:sp>
          <p:nvSpPr>
            <p:cNvPr id="76" name="Freeform 75"/>
            <p:cNvSpPr/>
            <p:nvPr/>
          </p:nvSpPr>
          <p:spPr>
            <a:xfrm>
              <a:off x="1273948" y="281110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9078" y="0"/>
                  </a:lnTo>
                  <a:lnTo>
                    <a:pt x="2904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18756" y="2627007"/>
              <a:ext cx="290310" cy="418093"/>
            </a:xfrm>
            <a:custGeom>
              <a:avLst/>
              <a:gdLst/>
              <a:ahLst/>
              <a:cxnLst/>
              <a:rect l="0" t="0" r="0" b="0"/>
              <a:pathLst>
                <a:path w="290310" h="418093">
                  <a:moveTo>
                    <a:pt x="176332" y="26174"/>
                  </a:moveTo>
                  <a:lnTo>
                    <a:pt x="117715" y="17109"/>
                  </a:lnTo>
                  <a:lnTo>
                    <a:pt x="57998" y="7505"/>
                  </a:lnTo>
                  <a:lnTo>
                    <a:pt x="9458" y="0"/>
                  </a:lnTo>
                  <a:lnTo>
                    <a:pt x="3081" y="4045"/>
                  </a:lnTo>
                  <a:lnTo>
                    <a:pt x="0" y="12591"/>
                  </a:lnTo>
                  <a:lnTo>
                    <a:pt x="1253" y="46326"/>
                  </a:lnTo>
                  <a:lnTo>
                    <a:pt x="12157" y="100345"/>
                  </a:lnTo>
                  <a:lnTo>
                    <a:pt x="29034" y="161720"/>
                  </a:lnTo>
                  <a:lnTo>
                    <a:pt x="33657" y="184683"/>
                  </a:lnTo>
                  <a:lnTo>
                    <a:pt x="31812" y="210486"/>
                  </a:lnTo>
                  <a:lnTo>
                    <a:pt x="33192" y="216899"/>
                  </a:lnTo>
                  <a:lnTo>
                    <a:pt x="36452" y="218835"/>
                  </a:lnTo>
                  <a:lnTo>
                    <a:pt x="40964" y="217786"/>
                  </a:lnTo>
                  <a:lnTo>
                    <a:pt x="65018" y="199291"/>
                  </a:lnTo>
                  <a:lnTo>
                    <a:pt x="87718" y="181063"/>
                  </a:lnTo>
                  <a:lnTo>
                    <a:pt x="123039" y="168903"/>
                  </a:lnTo>
                  <a:lnTo>
                    <a:pt x="161971" y="165950"/>
                  </a:lnTo>
                  <a:lnTo>
                    <a:pt x="217941" y="177927"/>
                  </a:lnTo>
                  <a:lnTo>
                    <a:pt x="244292" y="193450"/>
                  </a:lnTo>
                  <a:lnTo>
                    <a:pt x="266918" y="212868"/>
                  </a:lnTo>
                  <a:lnTo>
                    <a:pt x="282851" y="244617"/>
                  </a:lnTo>
                  <a:lnTo>
                    <a:pt x="290309" y="297267"/>
                  </a:lnTo>
                  <a:lnTo>
                    <a:pt x="289262" y="337605"/>
                  </a:lnTo>
                  <a:lnTo>
                    <a:pt x="280725" y="361120"/>
                  </a:lnTo>
                  <a:lnTo>
                    <a:pt x="257176" y="394089"/>
                  </a:lnTo>
                  <a:lnTo>
                    <a:pt x="234879" y="409230"/>
                  </a:lnTo>
                  <a:lnTo>
                    <a:pt x="222382" y="414906"/>
                  </a:lnTo>
                  <a:lnTo>
                    <a:pt x="196019" y="418092"/>
                  </a:lnTo>
                  <a:lnTo>
                    <a:pt x="135377" y="410606"/>
                  </a:lnTo>
                  <a:lnTo>
                    <a:pt x="81575" y="405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37285" y="2758466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73699" y="0"/>
                  </a:moveTo>
                  <a:lnTo>
                    <a:pt x="64124" y="24047"/>
                  </a:lnTo>
                  <a:lnTo>
                    <a:pt x="9201" y="8538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37285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16227" y="2758466"/>
              <a:ext cx="105287" cy="84229"/>
            </a:xfrm>
            <a:custGeom>
              <a:avLst/>
              <a:gdLst/>
              <a:ahLst/>
              <a:cxnLst/>
              <a:rect l="0" t="0" r="0" b="0"/>
              <a:pathLst>
                <a:path w="105287" h="84229">
                  <a:moveTo>
                    <a:pt x="0" y="0"/>
                  </a:moveTo>
                  <a:lnTo>
                    <a:pt x="17981" y="24047"/>
                  </a:lnTo>
                  <a:lnTo>
                    <a:pt x="73184" y="65465"/>
                  </a:lnTo>
                  <a:lnTo>
                    <a:pt x="10528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89187" y="2554153"/>
              <a:ext cx="375354" cy="434199"/>
            </a:xfrm>
            <a:custGeom>
              <a:avLst/>
              <a:gdLst/>
              <a:ahLst/>
              <a:cxnLst/>
              <a:rect l="0" t="0" r="0" b="0"/>
              <a:pathLst>
                <a:path w="375354" h="434199">
                  <a:moveTo>
                    <a:pt x="21880" y="77971"/>
                  </a:moveTo>
                  <a:lnTo>
                    <a:pt x="5112" y="83560"/>
                  </a:lnTo>
                  <a:lnTo>
                    <a:pt x="1343" y="81697"/>
                  </a:lnTo>
                  <a:lnTo>
                    <a:pt x="0" y="76946"/>
                  </a:lnTo>
                  <a:lnTo>
                    <a:pt x="274" y="70268"/>
                  </a:lnTo>
                  <a:lnTo>
                    <a:pt x="6818" y="56610"/>
                  </a:lnTo>
                  <a:lnTo>
                    <a:pt x="30083" y="28778"/>
                  </a:lnTo>
                  <a:lnTo>
                    <a:pt x="72850" y="9156"/>
                  </a:lnTo>
                  <a:lnTo>
                    <a:pt x="105612" y="0"/>
                  </a:lnTo>
                  <a:lnTo>
                    <a:pt x="126945" y="1593"/>
                  </a:lnTo>
                  <a:lnTo>
                    <a:pt x="176471" y="20553"/>
                  </a:lnTo>
                  <a:lnTo>
                    <a:pt x="199382" y="33345"/>
                  </a:lnTo>
                  <a:lnTo>
                    <a:pt x="215023" y="49948"/>
                  </a:lnTo>
                  <a:lnTo>
                    <a:pt x="224705" y="70196"/>
                  </a:lnTo>
                  <a:lnTo>
                    <a:pt x="229008" y="94793"/>
                  </a:lnTo>
                  <a:lnTo>
                    <a:pt x="224681" y="118203"/>
                  </a:lnTo>
                  <a:lnTo>
                    <a:pt x="209091" y="147993"/>
                  </a:lnTo>
                  <a:lnTo>
                    <a:pt x="193992" y="164074"/>
                  </a:lnTo>
                  <a:lnTo>
                    <a:pt x="138406" y="194999"/>
                  </a:lnTo>
                  <a:lnTo>
                    <a:pt x="133489" y="195764"/>
                  </a:lnTo>
                  <a:lnTo>
                    <a:pt x="132551" y="193934"/>
                  </a:lnTo>
                  <a:lnTo>
                    <a:pt x="134265" y="190375"/>
                  </a:lnTo>
                  <a:lnTo>
                    <a:pt x="145529" y="183300"/>
                  </a:lnTo>
                  <a:lnTo>
                    <a:pt x="163403" y="177426"/>
                  </a:lnTo>
                  <a:lnTo>
                    <a:pt x="200943" y="175290"/>
                  </a:lnTo>
                  <a:lnTo>
                    <a:pt x="246251" y="182715"/>
                  </a:lnTo>
                  <a:lnTo>
                    <a:pt x="297307" y="205593"/>
                  </a:lnTo>
                  <a:lnTo>
                    <a:pt x="322107" y="221259"/>
                  </a:lnTo>
                  <a:lnTo>
                    <a:pt x="364677" y="277240"/>
                  </a:lnTo>
                  <a:lnTo>
                    <a:pt x="373106" y="301846"/>
                  </a:lnTo>
                  <a:lnTo>
                    <a:pt x="375353" y="314958"/>
                  </a:lnTo>
                  <a:lnTo>
                    <a:pt x="371612" y="338886"/>
                  </a:lnTo>
                  <a:lnTo>
                    <a:pt x="350146" y="382844"/>
                  </a:lnTo>
                  <a:lnTo>
                    <a:pt x="333892" y="397914"/>
                  </a:lnTo>
                  <a:lnTo>
                    <a:pt x="283416" y="427120"/>
                  </a:lnTo>
                  <a:lnTo>
                    <a:pt x="231426" y="434198"/>
                  </a:lnTo>
                  <a:lnTo>
                    <a:pt x="176096" y="430007"/>
                  </a:lnTo>
                  <a:lnTo>
                    <a:pt x="122446" y="411848"/>
                  </a:lnTo>
                  <a:lnTo>
                    <a:pt x="85051" y="404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58590" y="259001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37533" y="266370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30372" y="7236"/>
                  </a:lnTo>
                  <a:lnTo>
                    <a:pt x="74149" y="9878"/>
                  </a:lnTo>
                  <a:lnTo>
                    <a:pt x="3483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937658" y="2421554"/>
            <a:ext cx="642735" cy="371188"/>
            <a:chOff x="3937658" y="2421554"/>
            <a:chExt cx="642735" cy="371188"/>
          </a:xfrm>
        </p:grpSpPr>
        <p:sp>
          <p:nvSpPr>
            <p:cNvPr id="85" name="Freeform 84"/>
            <p:cNvSpPr/>
            <p:nvPr/>
          </p:nvSpPr>
          <p:spPr>
            <a:xfrm>
              <a:off x="3937658" y="257948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79813" y="242155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16931" y="58617"/>
                  </a:lnTo>
                  <a:lnTo>
                    <a:pt x="11793" y="121196"/>
                  </a:lnTo>
                  <a:lnTo>
                    <a:pt x="10904" y="171351"/>
                  </a:lnTo>
                  <a:lnTo>
                    <a:pt x="10603" y="233932"/>
                  </a:lnTo>
                  <a:lnTo>
                    <a:pt x="4954" y="29109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07038" y="2421554"/>
              <a:ext cx="273355" cy="371188"/>
            </a:xfrm>
            <a:custGeom>
              <a:avLst/>
              <a:gdLst/>
              <a:ahLst/>
              <a:cxnLst/>
              <a:rect l="0" t="0" r="0" b="0"/>
              <a:pathLst>
                <a:path w="273355" h="371188">
                  <a:moveTo>
                    <a:pt x="188630" y="0"/>
                  </a:moveTo>
                  <a:lnTo>
                    <a:pt x="171863" y="11178"/>
                  </a:lnTo>
                  <a:lnTo>
                    <a:pt x="133489" y="18130"/>
                  </a:lnTo>
                  <a:lnTo>
                    <a:pt x="85074" y="20190"/>
                  </a:lnTo>
                  <a:lnTo>
                    <a:pt x="27058" y="23225"/>
                  </a:lnTo>
                  <a:lnTo>
                    <a:pt x="7246" y="32159"/>
                  </a:lnTo>
                  <a:lnTo>
                    <a:pt x="2197" y="38987"/>
                  </a:lnTo>
                  <a:lnTo>
                    <a:pt x="0" y="47048"/>
                  </a:lnTo>
                  <a:lnTo>
                    <a:pt x="4881" y="90792"/>
                  </a:lnTo>
                  <a:lnTo>
                    <a:pt x="17351" y="149996"/>
                  </a:lnTo>
                  <a:lnTo>
                    <a:pt x="16219" y="190282"/>
                  </a:lnTo>
                  <a:lnTo>
                    <a:pt x="14028" y="204064"/>
                  </a:lnTo>
                  <a:lnTo>
                    <a:pt x="14907" y="210912"/>
                  </a:lnTo>
                  <a:lnTo>
                    <a:pt x="17832" y="213138"/>
                  </a:lnTo>
                  <a:lnTo>
                    <a:pt x="22122" y="212282"/>
                  </a:lnTo>
                  <a:lnTo>
                    <a:pt x="79501" y="187001"/>
                  </a:lnTo>
                  <a:lnTo>
                    <a:pt x="124970" y="186949"/>
                  </a:lnTo>
                  <a:lnTo>
                    <a:pt x="175487" y="194342"/>
                  </a:lnTo>
                  <a:lnTo>
                    <a:pt x="216321" y="209531"/>
                  </a:lnTo>
                  <a:lnTo>
                    <a:pt x="268390" y="249391"/>
                  </a:lnTo>
                  <a:lnTo>
                    <a:pt x="272219" y="258678"/>
                  </a:lnTo>
                  <a:lnTo>
                    <a:pt x="273354" y="281474"/>
                  </a:lnTo>
                  <a:lnTo>
                    <a:pt x="261827" y="315027"/>
                  </a:lnTo>
                  <a:lnTo>
                    <a:pt x="238004" y="341606"/>
                  </a:lnTo>
                  <a:lnTo>
                    <a:pt x="208718" y="358710"/>
                  </a:lnTo>
                  <a:lnTo>
                    <a:pt x="172225" y="371187"/>
                  </a:lnTo>
                  <a:lnTo>
                    <a:pt x="114246" y="370242"/>
                  </a:lnTo>
                  <a:lnTo>
                    <a:pt x="8334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516103" y="3603225"/>
            <a:ext cx="3282068" cy="660817"/>
            <a:chOff x="1516103" y="3603225"/>
            <a:chExt cx="3282068" cy="660817"/>
          </a:xfrm>
        </p:grpSpPr>
        <p:sp>
          <p:nvSpPr>
            <p:cNvPr id="89" name="Freeform 88"/>
            <p:cNvSpPr/>
            <p:nvPr/>
          </p:nvSpPr>
          <p:spPr>
            <a:xfrm>
              <a:off x="1516103" y="3870961"/>
              <a:ext cx="260398" cy="393081"/>
            </a:xfrm>
            <a:custGeom>
              <a:avLst/>
              <a:gdLst/>
              <a:ahLst/>
              <a:cxnLst/>
              <a:rect l="0" t="0" r="0" b="0"/>
              <a:pathLst>
                <a:path w="260398" h="393081">
                  <a:moveTo>
                    <a:pt x="0" y="45640"/>
                  </a:moveTo>
                  <a:lnTo>
                    <a:pt x="58617" y="45640"/>
                  </a:lnTo>
                  <a:lnTo>
                    <a:pt x="112791" y="37234"/>
                  </a:lnTo>
                  <a:lnTo>
                    <a:pt x="165433" y="24309"/>
                  </a:lnTo>
                  <a:lnTo>
                    <a:pt x="221870" y="6999"/>
                  </a:lnTo>
                  <a:lnTo>
                    <a:pt x="247568" y="0"/>
                  </a:lnTo>
                  <a:lnTo>
                    <a:pt x="255122" y="2345"/>
                  </a:lnTo>
                  <a:lnTo>
                    <a:pt x="258989" y="8588"/>
                  </a:lnTo>
                  <a:lnTo>
                    <a:pt x="260397" y="17429"/>
                  </a:lnTo>
                  <a:lnTo>
                    <a:pt x="255722" y="36611"/>
                  </a:lnTo>
                  <a:lnTo>
                    <a:pt x="227131" y="96357"/>
                  </a:lnTo>
                  <a:lnTo>
                    <a:pt x="192893" y="153993"/>
                  </a:lnTo>
                  <a:lnTo>
                    <a:pt x="159962" y="208776"/>
                  </a:lnTo>
                  <a:lnTo>
                    <a:pt x="122941" y="270336"/>
                  </a:lnTo>
                  <a:lnTo>
                    <a:pt x="96663" y="325444"/>
                  </a:lnTo>
                  <a:lnTo>
                    <a:pt x="74413" y="375725"/>
                  </a:lnTo>
                  <a:lnTo>
                    <a:pt x="63171" y="393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42570" y="3979772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115813" y="0"/>
                  </a:moveTo>
                  <a:lnTo>
                    <a:pt x="63108" y="37086"/>
                  </a:lnTo>
                  <a:lnTo>
                    <a:pt x="19019" y="8449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32041" y="3948186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2662" y="54115"/>
                  </a:lnTo>
                  <a:lnTo>
                    <a:pt x="91279" y="117363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16352" y="393765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41955" y="3800787"/>
              <a:ext cx="37652" cy="336913"/>
            </a:xfrm>
            <a:custGeom>
              <a:avLst/>
              <a:gdLst/>
              <a:ahLst/>
              <a:cxnLst/>
              <a:rect l="0" t="0" r="0" b="0"/>
              <a:pathLst>
                <a:path w="37652" h="336913">
                  <a:moveTo>
                    <a:pt x="6065" y="0"/>
                  </a:moveTo>
                  <a:lnTo>
                    <a:pt x="0" y="40858"/>
                  </a:lnTo>
                  <a:lnTo>
                    <a:pt x="7640" y="98321"/>
                  </a:lnTo>
                  <a:lnTo>
                    <a:pt x="13941" y="148455"/>
                  </a:lnTo>
                  <a:lnTo>
                    <a:pt x="18927" y="200354"/>
                  </a:lnTo>
                  <a:lnTo>
                    <a:pt x="27814" y="249657"/>
                  </a:lnTo>
                  <a:lnTo>
                    <a:pt x="35708" y="308238"/>
                  </a:lnTo>
                  <a:lnTo>
                    <a:pt x="3765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74372" y="3811316"/>
              <a:ext cx="226292" cy="249146"/>
            </a:xfrm>
            <a:custGeom>
              <a:avLst/>
              <a:gdLst/>
              <a:ahLst/>
              <a:cxnLst/>
              <a:rect l="0" t="0" r="0" b="0"/>
              <a:pathLst>
                <a:path w="226292" h="249146">
                  <a:moveTo>
                    <a:pt x="226291" y="189513"/>
                  </a:moveTo>
                  <a:lnTo>
                    <a:pt x="172416" y="207471"/>
                  </a:lnTo>
                  <a:lnTo>
                    <a:pt x="109200" y="229323"/>
                  </a:lnTo>
                  <a:lnTo>
                    <a:pt x="56889" y="247376"/>
                  </a:lnTo>
                  <a:lnTo>
                    <a:pt x="43166" y="249145"/>
                  </a:lnTo>
                  <a:lnTo>
                    <a:pt x="21680" y="244872"/>
                  </a:lnTo>
                  <a:lnTo>
                    <a:pt x="12675" y="240457"/>
                  </a:lnTo>
                  <a:lnTo>
                    <a:pt x="6671" y="232834"/>
                  </a:lnTo>
                  <a:lnTo>
                    <a:pt x="0" y="211886"/>
                  </a:lnTo>
                  <a:lnTo>
                    <a:pt x="3700" y="154981"/>
                  </a:lnTo>
                  <a:lnTo>
                    <a:pt x="10487" y="95604"/>
                  </a:lnTo>
                  <a:lnTo>
                    <a:pt x="23093" y="38295"/>
                  </a:lnTo>
                  <a:lnTo>
                    <a:pt x="367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58632" y="3824771"/>
              <a:ext cx="105286" cy="18131"/>
            </a:xfrm>
            <a:custGeom>
              <a:avLst/>
              <a:gdLst/>
              <a:ahLst/>
              <a:cxnLst/>
              <a:rect l="0" t="0" r="0" b="0"/>
              <a:pathLst>
                <a:path w="105286" h="18131">
                  <a:moveTo>
                    <a:pt x="105285" y="18130"/>
                  </a:moveTo>
                  <a:lnTo>
                    <a:pt x="88517" y="6952"/>
                  </a:lnTo>
                  <a:lnTo>
                    <a:pt x="55733" y="0"/>
                  </a:lnTo>
                  <a:lnTo>
                    <a:pt x="0" y="7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00746" y="390607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53471" y="376920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21927" y="3638796"/>
              <a:ext cx="336913" cy="374434"/>
            </a:xfrm>
            <a:custGeom>
              <a:avLst/>
              <a:gdLst/>
              <a:ahLst/>
              <a:cxnLst/>
              <a:rect l="0" t="0" r="0" b="0"/>
              <a:pathLst>
                <a:path w="336913" h="374434">
                  <a:moveTo>
                    <a:pt x="0" y="56706"/>
                  </a:moveTo>
                  <a:lnTo>
                    <a:pt x="34898" y="27398"/>
                  </a:lnTo>
                  <a:lnTo>
                    <a:pt x="95047" y="1062"/>
                  </a:lnTo>
                  <a:lnTo>
                    <a:pt x="115943" y="0"/>
                  </a:lnTo>
                  <a:lnTo>
                    <a:pt x="136928" y="4597"/>
                  </a:lnTo>
                  <a:lnTo>
                    <a:pt x="157953" y="14439"/>
                  </a:lnTo>
                  <a:lnTo>
                    <a:pt x="183931" y="38723"/>
                  </a:lnTo>
                  <a:lnTo>
                    <a:pt x="200858" y="73735"/>
                  </a:lnTo>
                  <a:lnTo>
                    <a:pt x="215887" y="134723"/>
                  </a:lnTo>
                  <a:lnTo>
                    <a:pt x="216950" y="196162"/>
                  </a:lnTo>
                  <a:lnTo>
                    <a:pt x="206241" y="258688"/>
                  </a:lnTo>
                  <a:lnTo>
                    <a:pt x="190700" y="301906"/>
                  </a:lnTo>
                  <a:lnTo>
                    <a:pt x="174833" y="324002"/>
                  </a:lnTo>
                  <a:lnTo>
                    <a:pt x="136051" y="357250"/>
                  </a:lnTo>
                  <a:lnTo>
                    <a:pt x="105042" y="373614"/>
                  </a:lnTo>
                  <a:lnTo>
                    <a:pt x="94595" y="374433"/>
                  </a:lnTo>
                  <a:lnTo>
                    <a:pt x="73628" y="369104"/>
                  </a:lnTo>
                  <a:lnTo>
                    <a:pt x="47682" y="352949"/>
                  </a:lnTo>
                  <a:lnTo>
                    <a:pt x="35620" y="336938"/>
                  </a:lnTo>
                  <a:lnTo>
                    <a:pt x="30766" y="327756"/>
                  </a:lnTo>
                  <a:lnTo>
                    <a:pt x="29869" y="318124"/>
                  </a:lnTo>
                  <a:lnTo>
                    <a:pt x="35112" y="298064"/>
                  </a:lnTo>
                  <a:lnTo>
                    <a:pt x="48361" y="280570"/>
                  </a:lnTo>
                  <a:lnTo>
                    <a:pt x="56807" y="272629"/>
                  </a:lnTo>
                  <a:lnTo>
                    <a:pt x="78670" y="263806"/>
                  </a:lnTo>
                  <a:lnTo>
                    <a:pt x="136423" y="258142"/>
                  </a:lnTo>
                  <a:lnTo>
                    <a:pt x="188515" y="249787"/>
                  </a:lnTo>
                  <a:lnTo>
                    <a:pt x="245771" y="246924"/>
                  </a:lnTo>
                  <a:lnTo>
                    <a:pt x="307471" y="246358"/>
                  </a:lnTo>
                  <a:lnTo>
                    <a:pt x="336912" y="246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08371" y="3603225"/>
              <a:ext cx="189800" cy="430088"/>
            </a:xfrm>
            <a:custGeom>
              <a:avLst/>
              <a:gdLst/>
              <a:ahLst/>
              <a:cxnLst/>
              <a:rect l="0" t="0" r="0" b="0"/>
              <a:pathLst>
                <a:path w="189800" h="430088">
                  <a:moveTo>
                    <a:pt x="150509" y="144920"/>
                  </a:moveTo>
                  <a:lnTo>
                    <a:pt x="107848" y="193821"/>
                  </a:lnTo>
                  <a:lnTo>
                    <a:pt x="74398" y="249712"/>
                  </a:lnTo>
                  <a:lnTo>
                    <a:pt x="52850" y="308371"/>
                  </a:lnTo>
                  <a:lnTo>
                    <a:pt x="47901" y="370142"/>
                  </a:lnTo>
                  <a:lnTo>
                    <a:pt x="51483" y="399826"/>
                  </a:lnTo>
                  <a:lnTo>
                    <a:pt x="56416" y="410784"/>
                  </a:lnTo>
                  <a:lnTo>
                    <a:pt x="71256" y="426079"/>
                  </a:lnTo>
                  <a:lnTo>
                    <a:pt x="80126" y="429455"/>
                  </a:lnTo>
                  <a:lnTo>
                    <a:pt x="99341" y="430087"/>
                  </a:lnTo>
                  <a:lnTo>
                    <a:pt x="129889" y="418277"/>
                  </a:lnTo>
                  <a:lnTo>
                    <a:pt x="144464" y="403282"/>
                  </a:lnTo>
                  <a:lnTo>
                    <a:pt x="163354" y="365060"/>
                  </a:lnTo>
                  <a:lnTo>
                    <a:pt x="169133" y="328560"/>
                  </a:lnTo>
                  <a:lnTo>
                    <a:pt x="165256" y="293698"/>
                  </a:lnTo>
                  <a:lnTo>
                    <a:pt x="156674" y="274994"/>
                  </a:lnTo>
                  <a:lnTo>
                    <a:pt x="143890" y="258883"/>
                  </a:lnTo>
                  <a:lnTo>
                    <a:pt x="84756" y="199855"/>
                  </a:lnTo>
                  <a:lnTo>
                    <a:pt x="27060" y="147316"/>
                  </a:lnTo>
                  <a:lnTo>
                    <a:pt x="12585" y="130777"/>
                  </a:lnTo>
                  <a:lnTo>
                    <a:pt x="2252" y="111728"/>
                  </a:lnTo>
                  <a:lnTo>
                    <a:pt x="0" y="88444"/>
                  </a:lnTo>
                  <a:lnTo>
                    <a:pt x="4068" y="63667"/>
                  </a:lnTo>
                  <a:lnTo>
                    <a:pt x="13674" y="40957"/>
                  </a:lnTo>
                  <a:lnTo>
                    <a:pt x="28863" y="25405"/>
                  </a:lnTo>
                  <a:lnTo>
                    <a:pt x="67209" y="5888"/>
                  </a:lnTo>
                  <a:lnTo>
                    <a:pt x="109320" y="0"/>
                  </a:lnTo>
                  <a:lnTo>
                    <a:pt x="132593" y="4862"/>
                  </a:lnTo>
                  <a:lnTo>
                    <a:pt x="150736" y="15992"/>
                  </a:lnTo>
                  <a:lnTo>
                    <a:pt x="172933" y="41988"/>
                  </a:lnTo>
                  <a:lnTo>
                    <a:pt x="183092" y="61738"/>
                  </a:lnTo>
                  <a:lnTo>
                    <a:pt x="189799" y="98176"/>
                  </a:lnTo>
                  <a:lnTo>
                    <a:pt x="185129" y="118686"/>
                  </a:lnTo>
                  <a:lnTo>
                    <a:pt x="171567" y="144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494839" y="231626"/>
            <a:ext cx="5352961" cy="588004"/>
            <a:chOff x="494839" y="231626"/>
            <a:chExt cx="5352961" cy="588004"/>
          </a:xfrm>
        </p:grpSpPr>
        <p:sp>
          <p:nvSpPr>
            <p:cNvPr id="2" name="Freeform 1"/>
            <p:cNvSpPr/>
            <p:nvPr/>
          </p:nvSpPr>
          <p:spPr>
            <a:xfrm>
              <a:off x="494839" y="326765"/>
              <a:ext cx="252685" cy="357588"/>
            </a:xfrm>
            <a:custGeom>
              <a:avLst/>
              <a:gdLst/>
              <a:ahLst/>
              <a:cxnLst/>
              <a:rect l="0" t="0" r="0" b="0"/>
              <a:pathLst>
                <a:path w="252685" h="357588">
                  <a:moveTo>
                    <a:pt x="0" y="347058"/>
                  </a:moveTo>
                  <a:lnTo>
                    <a:pt x="3119" y="304367"/>
                  </a:lnTo>
                  <a:lnTo>
                    <a:pt x="9553" y="243820"/>
                  </a:lnTo>
                  <a:lnTo>
                    <a:pt x="13455" y="185722"/>
                  </a:lnTo>
                  <a:lnTo>
                    <a:pt x="19555" y="123857"/>
                  </a:lnTo>
                  <a:lnTo>
                    <a:pt x="32312" y="63898"/>
                  </a:lnTo>
                  <a:lnTo>
                    <a:pt x="35579" y="53000"/>
                  </a:lnTo>
                  <a:lnTo>
                    <a:pt x="38927" y="50414"/>
                  </a:lnTo>
                  <a:lnTo>
                    <a:pt x="42329" y="53369"/>
                  </a:lnTo>
                  <a:lnTo>
                    <a:pt x="66309" y="114258"/>
                  </a:lnTo>
                  <a:lnTo>
                    <a:pt x="92613" y="166750"/>
                  </a:lnTo>
                  <a:lnTo>
                    <a:pt x="132385" y="206042"/>
                  </a:lnTo>
                  <a:lnTo>
                    <a:pt x="140899" y="209764"/>
                  </a:lnTo>
                  <a:lnTo>
                    <a:pt x="159718" y="210779"/>
                  </a:lnTo>
                  <a:lnTo>
                    <a:pt x="167310" y="205903"/>
                  </a:lnTo>
                  <a:lnTo>
                    <a:pt x="203051" y="146795"/>
                  </a:lnTo>
                  <a:lnTo>
                    <a:pt x="220306" y="98620"/>
                  </a:lnTo>
                  <a:lnTo>
                    <a:pt x="229391" y="39061"/>
                  </a:lnTo>
                  <a:lnTo>
                    <a:pt x="236553" y="1946"/>
                  </a:lnTo>
                  <a:lnTo>
                    <a:pt x="238421" y="0"/>
                  </a:lnTo>
                  <a:lnTo>
                    <a:pt x="249063" y="62485"/>
                  </a:lnTo>
                  <a:lnTo>
                    <a:pt x="251611" y="110402"/>
                  </a:lnTo>
                  <a:lnTo>
                    <a:pt x="249352" y="172756"/>
                  </a:lnTo>
                  <a:lnTo>
                    <a:pt x="243577" y="230740"/>
                  </a:lnTo>
                  <a:lnTo>
                    <a:pt x="243606" y="288944"/>
                  </a:lnTo>
                  <a:lnTo>
                    <a:pt x="250544" y="332329"/>
                  </a:lnTo>
                  <a:lnTo>
                    <a:pt x="252684" y="357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505367"/>
              <a:ext cx="157928" cy="202374"/>
            </a:xfrm>
            <a:custGeom>
              <a:avLst/>
              <a:gdLst/>
              <a:ahLst/>
              <a:cxnLst/>
              <a:rect l="0" t="0" r="0" b="0"/>
              <a:pathLst>
                <a:path w="157928" h="202374">
                  <a:moveTo>
                    <a:pt x="0" y="42114"/>
                  </a:moveTo>
                  <a:lnTo>
                    <a:pt x="0" y="91045"/>
                  </a:lnTo>
                  <a:lnTo>
                    <a:pt x="5589" y="144586"/>
                  </a:lnTo>
                  <a:lnTo>
                    <a:pt x="14654" y="178151"/>
                  </a:lnTo>
                  <a:lnTo>
                    <a:pt x="20298" y="186618"/>
                  </a:lnTo>
                  <a:lnTo>
                    <a:pt x="35927" y="199145"/>
                  </a:lnTo>
                  <a:lnTo>
                    <a:pt x="57692" y="202373"/>
                  </a:lnTo>
                  <a:lnTo>
                    <a:pt x="70047" y="201596"/>
                  </a:lnTo>
                  <a:lnTo>
                    <a:pt x="90013" y="191374"/>
                  </a:lnTo>
                  <a:lnTo>
                    <a:pt x="105516" y="175132"/>
                  </a:lnTo>
                  <a:lnTo>
                    <a:pt x="120821" y="145088"/>
                  </a:lnTo>
                  <a:lnTo>
                    <a:pt x="145704" y="85542"/>
                  </a:lnTo>
                  <a:lnTo>
                    <a:pt x="155513" y="3630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5492" y="34744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48931"/>
                  </a:lnTo>
                  <a:lnTo>
                    <a:pt x="3770" y="96776"/>
                  </a:lnTo>
                  <a:lnTo>
                    <a:pt x="5406" y="144878"/>
                  </a:lnTo>
                  <a:lnTo>
                    <a:pt x="1068" y="203053"/>
                  </a:lnTo>
                  <a:lnTo>
                    <a:pt x="211" y="260774"/>
                  </a:lnTo>
                  <a:lnTo>
                    <a:pt x="41" y="31481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0790" y="357968"/>
              <a:ext cx="16330" cy="305328"/>
            </a:xfrm>
            <a:custGeom>
              <a:avLst/>
              <a:gdLst/>
              <a:ahLst/>
              <a:cxnLst/>
              <a:rect l="0" t="0" r="0" b="0"/>
              <a:pathLst>
                <a:path w="16330" h="305328">
                  <a:moveTo>
                    <a:pt x="16329" y="0"/>
                  </a:moveTo>
                  <a:lnTo>
                    <a:pt x="7264" y="58617"/>
                  </a:lnTo>
                  <a:lnTo>
                    <a:pt x="13325" y="112791"/>
                  </a:lnTo>
                  <a:lnTo>
                    <a:pt x="12616" y="165433"/>
                  </a:lnTo>
                  <a:lnTo>
                    <a:pt x="5528" y="227936"/>
                  </a:lnTo>
                  <a:lnTo>
                    <a:pt x="0" y="262119"/>
                  </a:lnTo>
                  <a:lnTo>
                    <a:pt x="580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4737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3119"/>
                  </a:lnTo>
                  <a:lnTo>
                    <a:pt x="113470" y="9065"/>
                  </a:lnTo>
                  <a:lnTo>
                    <a:pt x="57552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2404" y="55801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68746" y="473683"/>
              <a:ext cx="150750" cy="322987"/>
            </a:xfrm>
            <a:custGeom>
              <a:avLst/>
              <a:gdLst/>
              <a:ahLst/>
              <a:cxnLst/>
              <a:rect l="0" t="0" r="0" b="0"/>
              <a:pathLst>
                <a:path w="150750" h="322987">
                  <a:moveTo>
                    <a:pt x="0" y="94855"/>
                  </a:moveTo>
                  <a:lnTo>
                    <a:pt x="5589" y="153472"/>
                  </a:lnTo>
                  <a:lnTo>
                    <a:pt x="10722" y="207646"/>
                  </a:lnTo>
                  <a:lnTo>
                    <a:pt x="18669" y="263408"/>
                  </a:lnTo>
                  <a:lnTo>
                    <a:pt x="20742" y="322986"/>
                  </a:lnTo>
                  <a:lnTo>
                    <a:pt x="19859" y="264511"/>
                  </a:lnTo>
                  <a:lnTo>
                    <a:pt x="12718" y="210213"/>
                  </a:lnTo>
                  <a:lnTo>
                    <a:pt x="10961" y="148838"/>
                  </a:lnTo>
                  <a:lnTo>
                    <a:pt x="11784" y="89964"/>
                  </a:lnTo>
                  <a:lnTo>
                    <a:pt x="25194" y="32427"/>
                  </a:lnTo>
                  <a:lnTo>
                    <a:pt x="40870" y="5908"/>
                  </a:lnTo>
                  <a:lnTo>
                    <a:pt x="48303" y="1632"/>
                  </a:lnTo>
                  <a:lnTo>
                    <a:pt x="65922" y="0"/>
                  </a:lnTo>
                  <a:lnTo>
                    <a:pt x="82331" y="6294"/>
                  </a:lnTo>
                  <a:lnTo>
                    <a:pt x="111929" y="29399"/>
                  </a:lnTo>
                  <a:lnTo>
                    <a:pt x="139136" y="64898"/>
                  </a:lnTo>
                  <a:lnTo>
                    <a:pt x="148796" y="85051"/>
                  </a:lnTo>
                  <a:lnTo>
                    <a:pt x="150749" y="105706"/>
                  </a:lnTo>
                  <a:lnTo>
                    <a:pt x="146548" y="125414"/>
                  </a:lnTo>
                  <a:lnTo>
                    <a:pt x="136882" y="141972"/>
                  </a:lnTo>
                  <a:lnTo>
                    <a:pt x="121668" y="154011"/>
                  </a:lnTo>
                  <a:lnTo>
                    <a:pt x="112697" y="158859"/>
                  </a:lnTo>
                  <a:lnTo>
                    <a:pt x="90252" y="161126"/>
                  </a:lnTo>
                  <a:lnTo>
                    <a:pt x="54427" y="158945"/>
                  </a:lnTo>
                  <a:lnTo>
                    <a:pt x="21057" y="158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00373" y="294797"/>
              <a:ext cx="19621" cy="357970"/>
            </a:xfrm>
            <a:custGeom>
              <a:avLst/>
              <a:gdLst/>
              <a:ahLst/>
              <a:cxnLst/>
              <a:rect l="0" t="0" r="0" b="0"/>
              <a:pathLst>
                <a:path w="19621" h="357970">
                  <a:moveTo>
                    <a:pt x="10528" y="0"/>
                  </a:moveTo>
                  <a:lnTo>
                    <a:pt x="13648" y="48931"/>
                  </a:lnTo>
                  <a:lnTo>
                    <a:pt x="15742" y="96777"/>
                  </a:lnTo>
                  <a:lnTo>
                    <a:pt x="12073" y="147998"/>
                  </a:lnTo>
                  <a:lnTo>
                    <a:pt x="10986" y="200219"/>
                  </a:lnTo>
                  <a:lnTo>
                    <a:pt x="13783" y="249617"/>
                  </a:lnTo>
                  <a:lnTo>
                    <a:pt x="19620" y="308231"/>
                  </a:lnTo>
                  <a:lnTo>
                    <a:pt x="14179" y="33040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95129" y="536953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5" y="2404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37243" y="494839"/>
              <a:ext cx="105286" cy="315856"/>
            </a:xfrm>
            <a:custGeom>
              <a:avLst/>
              <a:gdLst/>
              <a:ahLst/>
              <a:cxnLst/>
              <a:rect l="0" t="0" r="0" b="0"/>
              <a:pathLst>
                <a:path w="105286" h="315856">
                  <a:moveTo>
                    <a:pt x="105285" y="0"/>
                  </a:moveTo>
                  <a:lnTo>
                    <a:pt x="80091" y="62280"/>
                  </a:lnTo>
                  <a:lnTo>
                    <a:pt x="63740" y="116331"/>
                  </a:lnTo>
                  <a:lnTo>
                    <a:pt x="43656" y="172068"/>
                  </a:lnTo>
                  <a:lnTo>
                    <a:pt x="25564" y="228138"/>
                  </a:lnTo>
                  <a:lnTo>
                    <a:pt x="10726" y="28115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19521" y="526424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37285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10984" y="494839"/>
              <a:ext cx="151385" cy="168457"/>
            </a:xfrm>
            <a:custGeom>
              <a:avLst/>
              <a:gdLst/>
              <a:ahLst/>
              <a:cxnLst/>
              <a:rect l="0" t="0" r="0" b="0"/>
              <a:pathLst>
                <a:path w="151385" h="168457">
                  <a:moveTo>
                    <a:pt x="0" y="0"/>
                  </a:moveTo>
                  <a:lnTo>
                    <a:pt x="14654" y="53027"/>
                  </a:lnTo>
                  <a:lnTo>
                    <a:pt x="19793" y="103238"/>
                  </a:lnTo>
                  <a:lnTo>
                    <a:pt x="20683" y="133794"/>
                  </a:lnTo>
                  <a:lnTo>
                    <a:pt x="22194" y="74936"/>
                  </a:lnTo>
                  <a:lnTo>
                    <a:pt x="30623" y="36761"/>
                  </a:lnTo>
                  <a:lnTo>
                    <a:pt x="41296" y="17898"/>
                  </a:lnTo>
                  <a:lnTo>
                    <a:pt x="49758" y="11932"/>
                  </a:lnTo>
                  <a:lnTo>
                    <a:pt x="71638" y="5303"/>
                  </a:lnTo>
                  <a:lnTo>
                    <a:pt x="81684" y="5875"/>
                  </a:lnTo>
                  <a:lnTo>
                    <a:pt x="99085" y="12750"/>
                  </a:lnTo>
                  <a:lnTo>
                    <a:pt x="114618" y="29843"/>
                  </a:lnTo>
                  <a:lnTo>
                    <a:pt x="142346" y="83998"/>
                  </a:lnTo>
                  <a:lnTo>
                    <a:pt x="150223" y="105183"/>
                  </a:lnTo>
                  <a:lnTo>
                    <a:pt x="151384" y="126297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53098" y="477060"/>
              <a:ext cx="341664" cy="342570"/>
            </a:xfrm>
            <a:custGeom>
              <a:avLst/>
              <a:gdLst/>
              <a:ahLst/>
              <a:cxnLst/>
              <a:rect l="0" t="0" r="0" b="0"/>
              <a:pathLst>
                <a:path w="341664" h="342570">
                  <a:moveTo>
                    <a:pt x="294798" y="80950"/>
                  </a:moveTo>
                  <a:lnTo>
                    <a:pt x="291679" y="38258"/>
                  </a:lnTo>
                  <a:lnTo>
                    <a:pt x="289209" y="27922"/>
                  </a:lnTo>
                  <a:lnTo>
                    <a:pt x="284053" y="19862"/>
                  </a:lnTo>
                  <a:lnTo>
                    <a:pt x="268965" y="7786"/>
                  </a:lnTo>
                  <a:lnTo>
                    <a:pt x="235151" y="0"/>
                  </a:lnTo>
                  <a:lnTo>
                    <a:pt x="212136" y="4418"/>
                  </a:lnTo>
                  <a:lnTo>
                    <a:pt x="191379" y="15350"/>
                  </a:lnTo>
                  <a:lnTo>
                    <a:pt x="174355" y="31907"/>
                  </a:lnTo>
                  <a:lnTo>
                    <a:pt x="157206" y="66549"/>
                  </a:lnTo>
                  <a:lnTo>
                    <a:pt x="154877" y="92877"/>
                  </a:lnTo>
                  <a:lnTo>
                    <a:pt x="155894" y="106449"/>
                  </a:lnTo>
                  <a:lnTo>
                    <a:pt x="160081" y="116666"/>
                  </a:lnTo>
                  <a:lnTo>
                    <a:pt x="174093" y="131139"/>
                  </a:lnTo>
                  <a:lnTo>
                    <a:pt x="201712" y="145864"/>
                  </a:lnTo>
                  <a:lnTo>
                    <a:pt x="221841" y="147625"/>
                  </a:lnTo>
                  <a:lnTo>
                    <a:pt x="242485" y="143339"/>
                  </a:lnTo>
                  <a:lnTo>
                    <a:pt x="263359" y="133635"/>
                  </a:lnTo>
                  <a:lnTo>
                    <a:pt x="289252" y="109428"/>
                  </a:lnTo>
                  <a:lnTo>
                    <a:pt x="295780" y="106955"/>
                  </a:lnTo>
                  <a:lnTo>
                    <a:pt x="301302" y="108815"/>
                  </a:lnTo>
                  <a:lnTo>
                    <a:pt x="306153" y="113564"/>
                  </a:lnTo>
                  <a:lnTo>
                    <a:pt x="311543" y="131320"/>
                  </a:lnTo>
                  <a:lnTo>
                    <a:pt x="323692" y="187105"/>
                  </a:lnTo>
                  <a:lnTo>
                    <a:pt x="337074" y="239743"/>
                  </a:lnTo>
                  <a:lnTo>
                    <a:pt x="341663" y="267338"/>
                  </a:lnTo>
                  <a:lnTo>
                    <a:pt x="339804" y="295200"/>
                  </a:lnTo>
                  <a:lnTo>
                    <a:pt x="328838" y="316942"/>
                  </a:lnTo>
                  <a:lnTo>
                    <a:pt x="321001" y="326016"/>
                  </a:lnTo>
                  <a:lnTo>
                    <a:pt x="296695" y="336097"/>
                  </a:lnTo>
                  <a:lnTo>
                    <a:pt x="239021" y="342569"/>
                  </a:lnTo>
                  <a:lnTo>
                    <a:pt x="187464" y="336612"/>
                  </a:lnTo>
                  <a:lnTo>
                    <a:pt x="133144" y="334516"/>
                  </a:lnTo>
                  <a:lnTo>
                    <a:pt x="74935" y="333895"/>
                  </a:lnTo>
                  <a:lnTo>
                    <a:pt x="21518" y="333686"/>
                  </a:lnTo>
                  <a:lnTo>
                    <a:pt x="0" y="333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8214" y="483239"/>
              <a:ext cx="290336" cy="180057"/>
            </a:xfrm>
            <a:custGeom>
              <a:avLst/>
              <a:gdLst/>
              <a:ahLst/>
              <a:cxnLst/>
              <a:rect l="0" t="0" r="0" b="0"/>
              <a:pathLst>
                <a:path w="290336" h="180057">
                  <a:moveTo>
                    <a:pt x="6065" y="43185"/>
                  </a:moveTo>
                  <a:lnTo>
                    <a:pt x="0" y="76807"/>
                  </a:lnTo>
                  <a:lnTo>
                    <a:pt x="4521" y="128509"/>
                  </a:lnTo>
                  <a:lnTo>
                    <a:pt x="5379" y="145448"/>
                  </a:lnTo>
                  <a:lnTo>
                    <a:pt x="6005" y="85371"/>
                  </a:lnTo>
                  <a:lnTo>
                    <a:pt x="8387" y="41127"/>
                  </a:lnTo>
                  <a:lnTo>
                    <a:pt x="17236" y="20434"/>
                  </a:lnTo>
                  <a:lnTo>
                    <a:pt x="32087" y="6557"/>
                  </a:lnTo>
                  <a:lnTo>
                    <a:pt x="40961" y="1219"/>
                  </a:lnTo>
                  <a:lnTo>
                    <a:pt x="49216" y="0"/>
                  </a:lnTo>
                  <a:lnTo>
                    <a:pt x="57059" y="1527"/>
                  </a:lnTo>
                  <a:lnTo>
                    <a:pt x="79277" y="14854"/>
                  </a:lnTo>
                  <a:lnTo>
                    <a:pt x="92416" y="28254"/>
                  </a:lnTo>
                  <a:lnTo>
                    <a:pt x="125175" y="85837"/>
                  </a:lnTo>
                  <a:lnTo>
                    <a:pt x="134262" y="106595"/>
                  </a:lnTo>
                  <a:lnTo>
                    <a:pt x="137153" y="108855"/>
                  </a:lnTo>
                  <a:lnTo>
                    <a:pt x="139081" y="105683"/>
                  </a:lnTo>
                  <a:lnTo>
                    <a:pt x="152003" y="49466"/>
                  </a:lnTo>
                  <a:lnTo>
                    <a:pt x="162954" y="29989"/>
                  </a:lnTo>
                  <a:lnTo>
                    <a:pt x="178739" y="16653"/>
                  </a:lnTo>
                  <a:lnTo>
                    <a:pt x="187862" y="11459"/>
                  </a:lnTo>
                  <a:lnTo>
                    <a:pt x="207357" y="8808"/>
                  </a:lnTo>
                  <a:lnTo>
                    <a:pt x="217468" y="9739"/>
                  </a:lnTo>
                  <a:lnTo>
                    <a:pt x="226550" y="15038"/>
                  </a:lnTo>
                  <a:lnTo>
                    <a:pt x="265225" y="64464"/>
                  </a:lnTo>
                  <a:lnTo>
                    <a:pt x="281075" y="95894"/>
                  </a:lnTo>
                  <a:lnTo>
                    <a:pt x="289115" y="153693"/>
                  </a:lnTo>
                  <a:lnTo>
                    <a:pt x="290335" y="180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2965" y="499778"/>
              <a:ext cx="119466" cy="155210"/>
            </a:xfrm>
            <a:custGeom>
              <a:avLst/>
              <a:gdLst/>
              <a:ahLst/>
              <a:cxnLst/>
              <a:rect l="0" t="0" r="0" b="0"/>
              <a:pathLst>
                <a:path w="119466" h="155210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7"/>
                  </a:lnTo>
                  <a:lnTo>
                    <a:pt x="23268" y="24803"/>
                  </a:lnTo>
                  <a:lnTo>
                    <a:pt x="11498" y="44154"/>
                  </a:lnTo>
                  <a:lnTo>
                    <a:pt x="3538" y="68353"/>
                  </a:lnTo>
                  <a:lnTo>
                    <a:pt x="0" y="94706"/>
                  </a:lnTo>
                  <a:lnTo>
                    <a:pt x="4666" y="118896"/>
                  </a:lnTo>
                  <a:lnTo>
                    <a:pt x="9186" y="130260"/>
                  </a:lnTo>
                  <a:lnTo>
                    <a:pt x="23567" y="146006"/>
                  </a:lnTo>
                  <a:lnTo>
                    <a:pt x="32315" y="151843"/>
                  </a:lnTo>
                  <a:lnTo>
                    <a:pt x="51394" y="155209"/>
                  </a:lnTo>
                  <a:lnTo>
                    <a:pt x="61395" y="154469"/>
                  </a:lnTo>
                  <a:lnTo>
                    <a:pt x="78746" y="147407"/>
                  </a:lnTo>
                  <a:lnTo>
                    <a:pt x="94257" y="135300"/>
                  </a:lnTo>
                  <a:lnTo>
                    <a:pt x="108950" y="118221"/>
                  </a:lnTo>
                  <a:lnTo>
                    <a:pt x="117039" y="95812"/>
                  </a:lnTo>
                  <a:lnTo>
                    <a:pt x="119465" y="71425"/>
                  </a:lnTo>
                  <a:lnTo>
                    <a:pt x="116644" y="48888"/>
                  </a:lnTo>
                  <a:lnTo>
                    <a:pt x="108371" y="30292"/>
                  </a:lnTo>
                  <a:lnTo>
                    <a:pt x="98065" y="16568"/>
                  </a:lnTo>
                  <a:lnTo>
                    <a:pt x="8139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48062" y="459318"/>
              <a:ext cx="105286" cy="169944"/>
            </a:xfrm>
            <a:custGeom>
              <a:avLst/>
              <a:gdLst/>
              <a:ahLst/>
              <a:cxnLst/>
              <a:rect l="0" t="0" r="0" b="0"/>
              <a:pathLst>
                <a:path w="105286" h="169944">
                  <a:moveTo>
                    <a:pt x="0" y="67106"/>
                  </a:moveTo>
                  <a:lnTo>
                    <a:pt x="27511" y="120981"/>
                  </a:lnTo>
                  <a:lnTo>
                    <a:pt x="39607" y="150530"/>
                  </a:lnTo>
                  <a:lnTo>
                    <a:pt x="52809" y="169943"/>
                  </a:lnTo>
                  <a:lnTo>
                    <a:pt x="51584" y="169589"/>
                  </a:lnTo>
                  <a:lnTo>
                    <a:pt x="48427" y="167014"/>
                  </a:lnTo>
                  <a:lnTo>
                    <a:pt x="28014" y="118352"/>
                  </a:lnTo>
                  <a:lnTo>
                    <a:pt x="7013" y="56455"/>
                  </a:lnTo>
                  <a:lnTo>
                    <a:pt x="7015" y="47138"/>
                  </a:lnTo>
                  <a:lnTo>
                    <a:pt x="13256" y="30545"/>
                  </a:lnTo>
                  <a:lnTo>
                    <a:pt x="26949" y="18492"/>
                  </a:lnTo>
                  <a:lnTo>
                    <a:pt x="69924" y="1222"/>
                  </a:lnTo>
                  <a:lnTo>
                    <a:pt x="86839" y="0"/>
                  </a:lnTo>
                  <a:lnTo>
                    <a:pt x="105285" y="3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6837" y="467862"/>
              <a:ext cx="158138" cy="192509"/>
            </a:xfrm>
            <a:custGeom>
              <a:avLst/>
              <a:gdLst/>
              <a:ahLst/>
              <a:cxnLst/>
              <a:rect l="0" t="0" r="0" b="0"/>
              <a:pathLst>
                <a:path w="158138" h="192509">
                  <a:moveTo>
                    <a:pt x="209" y="58562"/>
                  </a:moveTo>
                  <a:lnTo>
                    <a:pt x="55254" y="75351"/>
                  </a:lnTo>
                  <a:lnTo>
                    <a:pt x="106662" y="78776"/>
                  </a:lnTo>
                  <a:lnTo>
                    <a:pt x="120311" y="79057"/>
                  </a:lnTo>
                  <a:lnTo>
                    <a:pt x="130580" y="75735"/>
                  </a:lnTo>
                  <a:lnTo>
                    <a:pt x="145109" y="62685"/>
                  </a:lnTo>
                  <a:lnTo>
                    <a:pt x="148282" y="54292"/>
                  </a:lnTo>
                  <a:lnTo>
                    <a:pt x="148687" y="35607"/>
                  </a:lnTo>
                  <a:lnTo>
                    <a:pt x="138729" y="18724"/>
                  </a:lnTo>
                  <a:lnTo>
                    <a:pt x="131161" y="10947"/>
                  </a:lnTo>
                  <a:lnTo>
                    <a:pt x="110272" y="2305"/>
                  </a:lnTo>
                  <a:lnTo>
                    <a:pt x="98151" y="0"/>
                  </a:lnTo>
                  <a:lnTo>
                    <a:pt x="75325" y="3679"/>
                  </a:lnTo>
                  <a:lnTo>
                    <a:pt x="53481" y="14283"/>
                  </a:lnTo>
                  <a:lnTo>
                    <a:pt x="22623" y="41153"/>
                  </a:lnTo>
                  <a:lnTo>
                    <a:pt x="5881" y="65253"/>
                  </a:lnTo>
                  <a:lnTo>
                    <a:pt x="0" y="91562"/>
                  </a:lnTo>
                  <a:lnTo>
                    <a:pt x="5757" y="140990"/>
                  </a:lnTo>
                  <a:lnTo>
                    <a:pt x="20441" y="168253"/>
                  </a:lnTo>
                  <a:lnTo>
                    <a:pt x="39227" y="180623"/>
                  </a:lnTo>
                  <a:lnTo>
                    <a:pt x="63174" y="188851"/>
                  </a:lnTo>
                  <a:lnTo>
                    <a:pt x="89415" y="192508"/>
                  </a:lnTo>
                  <a:lnTo>
                    <a:pt x="113556" y="187894"/>
                  </a:lnTo>
                  <a:lnTo>
                    <a:pt x="158137" y="174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4614" y="263212"/>
              <a:ext cx="20972" cy="421141"/>
            </a:xfrm>
            <a:custGeom>
              <a:avLst/>
              <a:gdLst/>
              <a:ahLst/>
              <a:cxnLst/>
              <a:rect l="0" t="0" r="0" b="0"/>
              <a:pathLst>
                <a:path w="20972" h="421141">
                  <a:moveTo>
                    <a:pt x="10443" y="0"/>
                  </a:moveTo>
                  <a:lnTo>
                    <a:pt x="2110" y="48931"/>
                  </a:lnTo>
                  <a:lnTo>
                    <a:pt x="565" y="99896"/>
                  </a:lnTo>
                  <a:lnTo>
                    <a:pt x="107" y="162570"/>
                  </a:lnTo>
                  <a:lnTo>
                    <a:pt x="0" y="206784"/>
                  </a:lnTo>
                  <a:lnTo>
                    <a:pt x="1110" y="264560"/>
                  </a:lnTo>
                  <a:lnTo>
                    <a:pt x="7157" y="317554"/>
                  </a:lnTo>
                  <a:lnTo>
                    <a:pt x="12914" y="374855"/>
                  </a:lnTo>
                  <a:lnTo>
                    <a:pt x="209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29" y="452725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43234" y="5589"/>
                  </a:lnTo>
                  <a:lnTo>
                    <a:pt x="184613" y="17958"/>
                  </a:lnTo>
                  <a:lnTo>
                    <a:pt x="126761" y="28547"/>
                  </a:lnTo>
                  <a:lnTo>
                    <a:pt x="70273" y="30985"/>
                  </a:lnTo>
                  <a:lnTo>
                    <a:pt x="12489" y="31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1399" y="263212"/>
              <a:ext cx="210571" cy="410612"/>
            </a:xfrm>
            <a:custGeom>
              <a:avLst/>
              <a:gdLst/>
              <a:ahLst/>
              <a:cxnLst/>
              <a:rect l="0" t="0" r="0" b="0"/>
              <a:pathLst>
                <a:path w="210571" h="410612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0094" y="145156"/>
                  </a:lnTo>
                  <a:lnTo>
                    <a:pt x="17678" y="199858"/>
                  </a:lnTo>
                  <a:lnTo>
                    <a:pt x="23509" y="258324"/>
                  </a:lnTo>
                  <a:lnTo>
                    <a:pt x="29990" y="315539"/>
                  </a:lnTo>
                  <a:lnTo>
                    <a:pt x="31270" y="374761"/>
                  </a:lnTo>
                  <a:lnTo>
                    <a:pt x="31492" y="408048"/>
                  </a:lnTo>
                  <a:lnTo>
                    <a:pt x="32747" y="352106"/>
                  </a:lnTo>
                  <a:lnTo>
                    <a:pt x="41158" y="317237"/>
                  </a:lnTo>
                  <a:lnTo>
                    <a:pt x="64368" y="277134"/>
                  </a:lnTo>
                  <a:lnTo>
                    <a:pt x="78911" y="262381"/>
                  </a:lnTo>
                  <a:lnTo>
                    <a:pt x="97072" y="251924"/>
                  </a:lnTo>
                  <a:lnTo>
                    <a:pt x="106829" y="251008"/>
                  </a:lnTo>
                  <a:lnTo>
                    <a:pt x="127028" y="256228"/>
                  </a:lnTo>
                  <a:lnTo>
                    <a:pt x="152541" y="272321"/>
                  </a:lnTo>
                  <a:lnTo>
                    <a:pt x="174919" y="297497"/>
                  </a:lnTo>
                  <a:lnTo>
                    <a:pt x="195035" y="338615"/>
                  </a:lnTo>
                  <a:lnTo>
                    <a:pt x="207154" y="384345"/>
                  </a:lnTo>
                  <a:lnTo>
                    <a:pt x="21057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88034" y="490435"/>
              <a:ext cx="207676" cy="167966"/>
            </a:xfrm>
            <a:custGeom>
              <a:avLst/>
              <a:gdLst/>
              <a:ahLst/>
              <a:cxnLst/>
              <a:rect l="0" t="0" r="0" b="0"/>
              <a:pathLst>
                <a:path w="207676" h="167966">
                  <a:moveTo>
                    <a:pt x="133976" y="67575"/>
                  </a:moveTo>
                  <a:lnTo>
                    <a:pt x="119404" y="24883"/>
                  </a:lnTo>
                  <a:lnTo>
                    <a:pt x="113733" y="14547"/>
                  </a:lnTo>
                  <a:lnTo>
                    <a:pt x="105273" y="7657"/>
                  </a:lnTo>
                  <a:lnTo>
                    <a:pt x="83395" y="0"/>
                  </a:lnTo>
                  <a:lnTo>
                    <a:pt x="61192" y="2837"/>
                  </a:lnTo>
                  <a:lnTo>
                    <a:pt x="40796" y="13066"/>
                  </a:lnTo>
                  <a:lnTo>
                    <a:pt x="23933" y="29311"/>
                  </a:lnTo>
                  <a:lnTo>
                    <a:pt x="6874" y="58187"/>
                  </a:lnTo>
                  <a:lnTo>
                    <a:pt x="0" y="94559"/>
                  </a:lnTo>
                  <a:lnTo>
                    <a:pt x="3553" y="129383"/>
                  </a:lnTo>
                  <a:lnTo>
                    <a:pt x="12059" y="148077"/>
                  </a:lnTo>
                  <a:lnTo>
                    <a:pt x="17603" y="156338"/>
                  </a:lnTo>
                  <a:lnTo>
                    <a:pt x="25978" y="161845"/>
                  </a:lnTo>
                  <a:lnTo>
                    <a:pt x="47763" y="167965"/>
                  </a:lnTo>
                  <a:lnTo>
                    <a:pt x="69923" y="164445"/>
                  </a:lnTo>
                  <a:lnTo>
                    <a:pt x="99010" y="149310"/>
                  </a:lnTo>
                  <a:lnTo>
                    <a:pt x="113756" y="135487"/>
                  </a:lnTo>
                  <a:lnTo>
                    <a:pt x="136672" y="87870"/>
                  </a:lnTo>
                  <a:lnTo>
                    <a:pt x="140452" y="85784"/>
                  </a:lnTo>
                  <a:lnTo>
                    <a:pt x="144143" y="89073"/>
                  </a:lnTo>
                  <a:lnTo>
                    <a:pt x="158045" y="109820"/>
                  </a:lnTo>
                  <a:lnTo>
                    <a:pt x="207675" y="162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7823" y="477560"/>
              <a:ext cx="178986" cy="188207"/>
            </a:xfrm>
            <a:custGeom>
              <a:avLst/>
              <a:gdLst/>
              <a:ahLst/>
              <a:cxnLst/>
              <a:rect l="0" t="0" r="0" b="0"/>
              <a:pathLst>
                <a:path w="178986" h="188207">
                  <a:moveTo>
                    <a:pt x="0" y="48864"/>
                  </a:moveTo>
                  <a:lnTo>
                    <a:pt x="5590" y="110957"/>
                  </a:lnTo>
                  <a:lnTo>
                    <a:pt x="12998" y="172869"/>
                  </a:lnTo>
                  <a:lnTo>
                    <a:pt x="15684" y="184177"/>
                  </a:lnTo>
                  <a:lnTo>
                    <a:pt x="18645" y="188206"/>
                  </a:lnTo>
                  <a:lnTo>
                    <a:pt x="21789" y="187382"/>
                  </a:lnTo>
                  <a:lnTo>
                    <a:pt x="25055" y="183323"/>
                  </a:lnTo>
                  <a:lnTo>
                    <a:pt x="29651" y="155255"/>
                  </a:lnTo>
                  <a:lnTo>
                    <a:pt x="31204" y="103848"/>
                  </a:lnTo>
                  <a:lnTo>
                    <a:pt x="34630" y="48634"/>
                  </a:lnTo>
                  <a:lnTo>
                    <a:pt x="37125" y="34673"/>
                  </a:lnTo>
                  <a:lnTo>
                    <a:pt x="49256" y="12921"/>
                  </a:lnTo>
                  <a:lnTo>
                    <a:pt x="57404" y="3845"/>
                  </a:lnTo>
                  <a:lnTo>
                    <a:pt x="66345" y="134"/>
                  </a:lnTo>
                  <a:lnTo>
                    <a:pt x="75816" y="0"/>
                  </a:lnTo>
                  <a:lnTo>
                    <a:pt x="85639" y="2250"/>
                  </a:lnTo>
                  <a:lnTo>
                    <a:pt x="116232" y="22185"/>
                  </a:lnTo>
                  <a:lnTo>
                    <a:pt x="141934" y="50318"/>
                  </a:lnTo>
                  <a:lnTo>
                    <a:pt x="171178" y="112163"/>
                  </a:lnTo>
                  <a:lnTo>
                    <a:pt x="177957" y="166789"/>
                  </a:lnTo>
                  <a:lnTo>
                    <a:pt x="178985" y="185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43384" y="231626"/>
              <a:ext cx="20865" cy="400084"/>
            </a:xfrm>
            <a:custGeom>
              <a:avLst/>
              <a:gdLst/>
              <a:ahLst/>
              <a:cxnLst/>
              <a:rect l="0" t="0" r="0" b="0"/>
              <a:pathLst>
                <a:path w="20865" h="400084">
                  <a:moveTo>
                    <a:pt x="10336" y="0"/>
                  </a:moveTo>
                  <a:lnTo>
                    <a:pt x="1271" y="58617"/>
                  </a:lnTo>
                  <a:lnTo>
                    <a:pt x="241" y="110175"/>
                  </a:lnTo>
                  <a:lnTo>
                    <a:pt x="0" y="152692"/>
                  </a:lnTo>
                  <a:lnTo>
                    <a:pt x="1063" y="196545"/>
                  </a:lnTo>
                  <a:lnTo>
                    <a:pt x="8238" y="251778"/>
                  </a:lnTo>
                  <a:lnTo>
                    <a:pt x="18023" y="306188"/>
                  </a:lnTo>
                  <a:lnTo>
                    <a:pt x="20303" y="361649"/>
                  </a:lnTo>
                  <a:lnTo>
                    <a:pt x="2086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27378" y="41061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79875" y="16788"/>
                  </a:lnTo>
                  <a:lnTo>
                    <a:pt x="125825" y="23333"/>
                  </a:lnTo>
                  <a:lnTo>
                    <a:pt x="64498" y="29955"/>
                  </a:lnTo>
                  <a:lnTo>
                    <a:pt x="36855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7" y="505367"/>
              <a:ext cx="308353" cy="169369"/>
            </a:xfrm>
            <a:custGeom>
              <a:avLst/>
              <a:gdLst/>
              <a:ahLst/>
              <a:cxnLst/>
              <a:rect l="0" t="0" r="0" b="0"/>
              <a:pathLst>
                <a:path w="308353" h="169369">
                  <a:moveTo>
                    <a:pt x="0" y="10529"/>
                  </a:moveTo>
                  <a:lnTo>
                    <a:pt x="5589" y="69146"/>
                  </a:lnTo>
                  <a:lnTo>
                    <a:pt x="19127" y="113744"/>
                  </a:lnTo>
                  <a:lnTo>
                    <a:pt x="49803" y="153684"/>
                  </a:lnTo>
                  <a:lnTo>
                    <a:pt x="58938" y="157438"/>
                  </a:lnTo>
                  <a:lnTo>
                    <a:pt x="81567" y="158490"/>
                  </a:lnTo>
                  <a:lnTo>
                    <a:pt x="100982" y="151939"/>
                  </a:lnTo>
                  <a:lnTo>
                    <a:pt x="109435" y="146916"/>
                  </a:lnTo>
                  <a:lnTo>
                    <a:pt x="121947" y="131977"/>
                  </a:lnTo>
                  <a:lnTo>
                    <a:pt x="130237" y="112469"/>
                  </a:lnTo>
                  <a:lnTo>
                    <a:pt x="133922" y="88201"/>
                  </a:lnTo>
                  <a:lnTo>
                    <a:pt x="136075" y="85707"/>
                  </a:lnTo>
                  <a:lnTo>
                    <a:pt x="138679" y="89893"/>
                  </a:lnTo>
                  <a:lnTo>
                    <a:pt x="156855" y="127461"/>
                  </a:lnTo>
                  <a:lnTo>
                    <a:pt x="187375" y="152670"/>
                  </a:lnTo>
                  <a:lnTo>
                    <a:pt x="226054" y="169368"/>
                  </a:lnTo>
                  <a:lnTo>
                    <a:pt x="250207" y="168472"/>
                  </a:lnTo>
                  <a:lnTo>
                    <a:pt x="261561" y="164957"/>
                  </a:lnTo>
                  <a:lnTo>
                    <a:pt x="280416" y="151693"/>
                  </a:lnTo>
                  <a:lnTo>
                    <a:pt x="288719" y="143243"/>
                  </a:lnTo>
                  <a:lnTo>
                    <a:pt x="305994" y="103404"/>
                  </a:lnTo>
                  <a:lnTo>
                    <a:pt x="308352" y="77543"/>
                  </a:lnTo>
                  <a:lnTo>
                    <a:pt x="300335" y="32345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05598" y="558010"/>
              <a:ext cx="142202" cy="142126"/>
            </a:xfrm>
            <a:custGeom>
              <a:avLst/>
              <a:gdLst/>
              <a:ahLst/>
              <a:cxnLst/>
              <a:rect l="0" t="0" r="0" b="0"/>
              <a:pathLst>
                <a:path w="142202" h="142126">
                  <a:moveTo>
                    <a:pt x="95604" y="0"/>
                  </a:moveTo>
                  <a:lnTo>
                    <a:pt x="73247" y="0"/>
                  </a:lnTo>
                  <a:lnTo>
                    <a:pt x="42576" y="11178"/>
                  </a:lnTo>
                  <a:lnTo>
                    <a:pt x="16851" y="29308"/>
                  </a:lnTo>
                  <a:lnTo>
                    <a:pt x="4841" y="48901"/>
                  </a:lnTo>
                  <a:lnTo>
                    <a:pt x="0" y="60676"/>
                  </a:lnTo>
                  <a:lnTo>
                    <a:pt x="861" y="86239"/>
                  </a:lnTo>
                  <a:lnTo>
                    <a:pt x="10212" y="110858"/>
                  </a:lnTo>
                  <a:lnTo>
                    <a:pt x="26067" y="129599"/>
                  </a:lnTo>
                  <a:lnTo>
                    <a:pt x="47931" y="139488"/>
                  </a:lnTo>
                  <a:lnTo>
                    <a:pt x="60312" y="142125"/>
                  </a:lnTo>
                  <a:lnTo>
                    <a:pt x="83428" y="138816"/>
                  </a:lnTo>
                  <a:lnTo>
                    <a:pt x="113053" y="123799"/>
                  </a:lnTo>
                  <a:lnTo>
                    <a:pt x="142201" y="99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80145" y="547481"/>
              <a:ext cx="61857" cy="50336"/>
            </a:xfrm>
            <a:custGeom>
              <a:avLst/>
              <a:gdLst/>
              <a:ahLst/>
              <a:cxnLst/>
              <a:rect l="0" t="0" r="0" b="0"/>
              <a:pathLst>
                <a:path w="61857" h="50336">
                  <a:moveTo>
                    <a:pt x="61856" y="50335"/>
                  </a:moveTo>
                  <a:lnTo>
                    <a:pt x="35376" y="16356"/>
                  </a:lnTo>
                  <a:lnTo>
                    <a:pt x="21182" y="7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5822259" y="600124"/>
            <a:ext cx="21058" cy="42115"/>
          </a:xfrm>
          <a:custGeom>
            <a:avLst/>
            <a:gdLst/>
            <a:ahLst/>
            <a:cxnLst/>
            <a:rect l="0" t="0" r="0" b="0"/>
            <a:pathLst>
              <a:path w="21058" h="42115">
                <a:moveTo>
                  <a:pt x="0" y="0"/>
                </a:moveTo>
                <a:lnTo>
                  <a:pt x="11452" y="28119"/>
                </a:lnTo>
                <a:lnTo>
                  <a:pt x="21057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6163648" y="221098"/>
            <a:ext cx="2826348" cy="627229"/>
            <a:chOff x="6163648" y="221098"/>
            <a:chExt cx="2826348" cy="627229"/>
          </a:xfrm>
        </p:grpSpPr>
        <p:sp>
          <p:nvSpPr>
            <p:cNvPr id="33" name="Freeform 32"/>
            <p:cNvSpPr/>
            <p:nvPr/>
          </p:nvSpPr>
          <p:spPr>
            <a:xfrm>
              <a:off x="6163648" y="435095"/>
              <a:ext cx="321907" cy="182722"/>
            </a:xfrm>
            <a:custGeom>
              <a:avLst/>
              <a:gdLst/>
              <a:ahLst/>
              <a:cxnLst/>
              <a:rect l="0" t="0" r="0" b="0"/>
              <a:pathLst>
                <a:path w="321907" h="182722">
                  <a:moveTo>
                    <a:pt x="27108" y="38687"/>
                  </a:moveTo>
                  <a:lnTo>
                    <a:pt x="12637" y="72309"/>
                  </a:lnTo>
                  <a:lnTo>
                    <a:pt x="7352" y="124010"/>
                  </a:lnTo>
                  <a:lnTo>
                    <a:pt x="6222" y="182721"/>
                  </a:lnTo>
                  <a:lnTo>
                    <a:pt x="2966" y="152449"/>
                  </a:lnTo>
                  <a:lnTo>
                    <a:pt x="0" y="132532"/>
                  </a:lnTo>
                  <a:lnTo>
                    <a:pt x="10613" y="80681"/>
                  </a:lnTo>
                  <a:lnTo>
                    <a:pt x="24976" y="32597"/>
                  </a:lnTo>
                  <a:lnTo>
                    <a:pt x="36299" y="14144"/>
                  </a:lnTo>
                  <a:lnTo>
                    <a:pt x="43764" y="10626"/>
                  </a:lnTo>
                  <a:lnTo>
                    <a:pt x="52250" y="10621"/>
                  </a:lnTo>
                  <a:lnTo>
                    <a:pt x="69868" y="16855"/>
                  </a:lnTo>
                  <a:lnTo>
                    <a:pt x="85497" y="27424"/>
                  </a:lnTo>
                  <a:lnTo>
                    <a:pt x="97123" y="43040"/>
                  </a:lnTo>
                  <a:lnTo>
                    <a:pt x="121541" y="102240"/>
                  </a:lnTo>
                  <a:lnTo>
                    <a:pt x="129177" y="139796"/>
                  </a:lnTo>
                  <a:lnTo>
                    <a:pt x="130249" y="155226"/>
                  </a:lnTo>
                  <a:lnTo>
                    <a:pt x="133304" y="163173"/>
                  </a:lnTo>
                  <a:lnTo>
                    <a:pt x="137679" y="166131"/>
                  </a:lnTo>
                  <a:lnTo>
                    <a:pt x="142936" y="165764"/>
                  </a:lnTo>
                  <a:lnTo>
                    <a:pt x="147611" y="162009"/>
                  </a:lnTo>
                  <a:lnTo>
                    <a:pt x="185824" y="104185"/>
                  </a:lnTo>
                  <a:lnTo>
                    <a:pt x="200594" y="90024"/>
                  </a:lnTo>
                  <a:lnTo>
                    <a:pt x="259177" y="63755"/>
                  </a:lnTo>
                  <a:lnTo>
                    <a:pt x="279988" y="56457"/>
                  </a:lnTo>
                  <a:lnTo>
                    <a:pt x="286942" y="49364"/>
                  </a:lnTo>
                  <a:lnTo>
                    <a:pt x="294668" y="29004"/>
                  </a:lnTo>
                  <a:lnTo>
                    <a:pt x="293219" y="20534"/>
                  </a:lnTo>
                  <a:lnTo>
                    <a:pt x="288743" y="13716"/>
                  </a:lnTo>
                  <a:lnTo>
                    <a:pt x="282250" y="8002"/>
                  </a:lnTo>
                  <a:lnTo>
                    <a:pt x="262557" y="1652"/>
                  </a:lnTo>
                  <a:lnTo>
                    <a:pt x="238207" y="0"/>
                  </a:lnTo>
                  <a:lnTo>
                    <a:pt x="211787" y="3165"/>
                  </a:lnTo>
                  <a:lnTo>
                    <a:pt x="200530" y="9157"/>
                  </a:lnTo>
                  <a:lnTo>
                    <a:pt x="181784" y="28292"/>
                  </a:lnTo>
                  <a:lnTo>
                    <a:pt x="171892" y="52394"/>
                  </a:lnTo>
                  <a:lnTo>
                    <a:pt x="165542" y="105995"/>
                  </a:lnTo>
                  <a:lnTo>
                    <a:pt x="170913" y="127483"/>
                  </a:lnTo>
                  <a:lnTo>
                    <a:pt x="193424" y="160342"/>
                  </a:lnTo>
                  <a:lnTo>
                    <a:pt x="219106" y="176638"/>
                  </a:lnTo>
                  <a:lnTo>
                    <a:pt x="245022" y="178767"/>
                  </a:lnTo>
                  <a:lnTo>
                    <a:pt x="306062" y="168744"/>
                  </a:lnTo>
                  <a:lnTo>
                    <a:pt x="321906" y="165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43440" y="457414"/>
              <a:ext cx="219022" cy="390913"/>
            </a:xfrm>
            <a:custGeom>
              <a:avLst/>
              <a:gdLst/>
              <a:ahLst/>
              <a:cxnLst/>
              <a:rect l="0" t="0" r="0" b="0"/>
              <a:pathLst>
                <a:path w="219022" h="390913">
                  <a:moveTo>
                    <a:pt x="157928" y="100596"/>
                  </a:moveTo>
                  <a:lnTo>
                    <a:pt x="173569" y="82615"/>
                  </a:lnTo>
                  <a:lnTo>
                    <a:pt x="181647" y="65698"/>
                  </a:lnTo>
                  <a:lnTo>
                    <a:pt x="182898" y="46481"/>
                  </a:lnTo>
                  <a:lnTo>
                    <a:pt x="178384" y="27412"/>
                  </a:lnTo>
                  <a:lnTo>
                    <a:pt x="168579" y="11138"/>
                  </a:lnTo>
                  <a:lnTo>
                    <a:pt x="160349" y="5862"/>
                  </a:lnTo>
                  <a:lnTo>
                    <a:pt x="138727" y="0"/>
                  </a:lnTo>
                  <a:lnTo>
                    <a:pt x="113519" y="3634"/>
                  </a:lnTo>
                  <a:lnTo>
                    <a:pt x="89058" y="14218"/>
                  </a:lnTo>
                  <a:lnTo>
                    <a:pt x="54290" y="49608"/>
                  </a:lnTo>
                  <a:lnTo>
                    <a:pt x="46722" y="59585"/>
                  </a:lnTo>
                  <a:lnTo>
                    <a:pt x="38313" y="83149"/>
                  </a:lnTo>
                  <a:lnTo>
                    <a:pt x="36071" y="95984"/>
                  </a:lnTo>
                  <a:lnTo>
                    <a:pt x="39818" y="116483"/>
                  </a:lnTo>
                  <a:lnTo>
                    <a:pt x="44093" y="125226"/>
                  </a:lnTo>
                  <a:lnTo>
                    <a:pt x="58201" y="138059"/>
                  </a:lnTo>
                  <a:lnTo>
                    <a:pt x="66878" y="143119"/>
                  </a:lnTo>
                  <a:lnTo>
                    <a:pt x="76170" y="144152"/>
                  </a:lnTo>
                  <a:lnTo>
                    <a:pt x="95855" y="139062"/>
                  </a:lnTo>
                  <a:lnTo>
                    <a:pt x="121078" y="123042"/>
                  </a:lnTo>
                  <a:lnTo>
                    <a:pt x="132971" y="107062"/>
                  </a:lnTo>
                  <a:lnTo>
                    <a:pt x="155727" y="73797"/>
                  </a:lnTo>
                  <a:lnTo>
                    <a:pt x="159970" y="73371"/>
                  </a:lnTo>
                  <a:lnTo>
                    <a:pt x="162799" y="77767"/>
                  </a:lnTo>
                  <a:lnTo>
                    <a:pt x="179412" y="132950"/>
                  </a:lnTo>
                  <a:lnTo>
                    <a:pt x="196588" y="194500"/>
                  </a:lnTo>
                  <a:lnTo>
                    <a:pt x="210581" y="256622"/>
                  </a:lnTo>
                  <a:lnTo>
                    <a:pt x="219021" y="314300"/>
                  </a:lnTo>
                  <a:lnTo>
                    <a:pt x="214894" y="351089"/>
                  </a:lnTo>
                  <a:lnTo>
                    <a:pt x="203134" y="370244"/>
                  </a:lnTo>
                  <a:lnTo>
                    <a:pt x="195084" y="378627"/>
                  </a:lnTo>
                  <a:lnTo>
                    <a:pt x="173662" y="387942"/>
                  </a:lnTo>
                  <a:lnTo>
                    <a:pt x="149713" y="390912"/>
                  </a:lnTo>
                  <a:lnTo>
                    <a:pt x="89472" y="380303"/>
                  </a:lnTo>
                  <a:lnTo>
                    <a:pt x="32276" y="366789"/>
                  </a:lnTo>
                  <a:lnTo>
                    <a:pt x="0" y="363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87904" y="449583"/>
              <a:ext cx="187206" cy="161546"/>
            </a:xfrm>
            <a:custGeom>
              <a:avLst/>
              <a:gdLst/>
              <a:ahLst/>
              <a:cxnLst/>
              <a:rect l="0" t="0" r="0" b="0"/>
              <a:pathLst>
                <a:path w="187206" h="161546">
                  <a:moveTo>
                    <a:pt x="124034" y="66313"/>
                  </a:moveTo>
                  <a:lnTo>
                    <a:pt x="124034" y="43956"/>
                  </a:lnTo>
                  <a:lnTo>
                    <a:pt x="117795" y="26741"/>
                  </a:lnTo>
                  <a:lnTo>
                    <a:pt x="112856" y="18874"/>
                  </a:lnTo>
                  <a:lnTo>
                    <a:pt x="98008" y="7015"/>
                  </a:lnTo>
                  <a:lnTo>
                    <a:pt x="89136" y="2214"/>
                  </a:lnTo>
                  <a:lnTo>
                    <a:pt x="69919" y="0"/>
                  </a:lnTo>
                  <a:lnTo>
                    <a:pt x="50850" y="4085"/>
                  </a:lnTo>
                  <a:lnTo>
                    <a:pt x="34576" y="13700"/>
                  </a:lnTo>
                  <a:lnTo>
                    <a:pt x="22663" y="28891"/>
                  </a:lnTo>
                  <a:lnTo>
                    <a:pt x="5484" y="67240"/>
                  </a:lnTo>
                  <a:lnTo>
                    <a:pt x="0" y="103762"/>
                  </a:lnTo>
                  <a:lnTo>
                    <a:pt x="4957" y="124291"/>
                  </a:lnTo>
                  <a:lnTo>
                    <a:pt x="27203" y="156534"/>
                  </a:lnTo>
                  <a:lnTo>
                    <a:pt x="36084" y="160386"/>
                  </a:lnTo>
                  <a:lnTo>
                    <a:pt x="58428" y="161545"/>
                  </a:lnTo>
                  <a:lnTo>
                    <a:pt x="68599" y="157877"/>
                  </a:lnTo>
                  <a:lnTo>
                    <a:pt x="86137" y="144443"/>
                  </a:lnTo>
                  <a:lnTo>
                    <a:pt x="103576" y="117149"/>
                  </a:lnTo>
                  <a:lnTo>
                    <a:pt x="109226" y="114241"/>
                  </a:lnTo>
                  <a:lnTo>
                    <a:pt x="115331" y="115813"/>
                  </a:lnTo>
                  <a:lnTo>
                    <a:pt x="178817" y="157218"/>
                  </a:lnTo>
                  <a:lnTo>
                    <a:pt x="187205" y="161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09987" y="263212"/>
              <a:ext cx="7236" cy="357970"/>
            </a:xfrm>
            <a:custGeom>
              <a:avLst/>
              <a:gdLst/>
              <a:ahLst/>
              <a:cxnLst/>
              <a:rect l="0" t="0" r="0" b="0"/>
              <a:pathLst>
                <a:path w="7236" h="357970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1" y="198081"/>
                  </a:lnTo>
                  <a:lnTo>
                    <a:pt x="7059" y="248983"/>
                  </a:lnTo>
                  <a:lnTo>
                    <a:pt x="7200" y="308105"/>
                  </a:lnTo>
                  <a:lnTo>
                    <a:pt x="723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0880" y="37902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535" y="5590"/>
                  </a:lnTo>
                  <a:lnTo>
                    <a:pt x="118150" y="9553"/>
                  </a:lnTo>
                  <a:lnTo>
                    <a:pt x="62940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22507" y="473782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5590" y="62092"/>
                  </a:lnTo>
                  <a:lnTo>
                    <a:pt x="18212" y="112552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33036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11979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75150" y="400082"/>
              <a:ext cx="136872" cy="192722"/>
            </a:xfrm>
            <a:custGeom>
              <a:avLst/>
              <a:gdLst/>
              <a:ahLst/>
              <a:cxnLst/>
              <a:rect l="0" t="0" r="0" b="0"/>
              <a:pathLst>
                <a:path w="136872" h="192722">
                  <a:moveTo>
                    <a:pt x="0" y="10529"/>
                  </a:moveTo>
                  <a:lnTo>
                    <a:pt x="19128" y="64404"/>
                  </a:lnTo>
                  <a:lnTo>
                    <a:pt x="44214" y="121565"/>
                  </a:lnTo>
                  <a:lnTo>
                    <a:pt x="74438" y="183569"/>
                  </a:lnTo>
                  <a:lnTo>
                    <a:pt x="81211" y="192570"/>
                  </a:lnTo>
                  <a:lnTo>
                    <a:pt x="85726" y="192721"/>
                  </a:lnTo>
                  <a:lnTo>
                    <a:pt x="88737" y="186972"/>
                  </a:lnTo>
                  <a:lnTo>
                    <a:pt x="95134" y="129301"/>
                  </a:lnTo>
                  <a:lnTo>
                    <a:pt x="109306" y="68500"/>
                  </a:lnTo>
                  <a:lnTo>
                    <a:pt x="126410" y="1747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33077" y="399458"/>
              <a:ext cx="200043" cy="203703"/>
            </a:xfrm>
            <a:custGeom>
              <a:avLst/>
              <a:gdLst/>
              <a:ahLst/>
              <a:cxnLst/>
              <a:rect l="0" t="0" r="0" b="0"/>
              <a:pathLst>
                <a:path w="200043" h="203703">
                  <a:moveTo>
                    <a:pt x="0" y="53267"/>
                  </a:moveTo>
                  <a:lnTo>
                    <a:pt x="44322" y="95249"/>
                  </a:lnTo>
                  <a:lnTo>
                    <a:pt x="64153" y="106241"/>
                  </a:lnTo>
                  <a:lnTo>
                    <a:pt x="100637" y="113417"/>
                  </a:lnTo>
                  <a:lnTo>
                    <a:pt x="121157" y="108856"/>
                  </a:lnTo>
                  <a:lnTo>
                    <a:pt x="138076" y="97860"/>
                  </a:lnTo>
                  <a:lnTo>
                    <a:pt x="153394" y="81275"/>
                  </a:lnTo>
                  <a:lnTo>
                    <a:pt x="157245" y="71939"/>
                  </a:lnTo>
                  <a:lnTo>
                    <a:pt x="158404" y="52207"/>
                  </a:lnTo>
                  <a:lnTo>
                    <a:pt x="151900" y="34858"/>
                  </a:lnTo>
                  <a:lnTo>
                    <a:pt x="128662" y="4657"/>
                  </a:lnTo>
                  <a:lnTo>
                    <a:pt x="120870" y="973"/>
                  </a:lnTo>
                  <a:lnTo>
                    <a:pt x="102854" y="0"/>
                  </a:lnTo>
                  <a:lnTo>
                    <a:pt x="72980" y="11618"/>
                  </a:lnTo>
                  <a:lnTo>
                    <a:pt x="47490" y="29878"/>
                  </a:lnTo>
                  <a:lnTo>
                    <a:pt x="19087" y="65414"/>
                  </a:lnTo>
                  <a:lnTo>
                    <a:pt x="6175" y="97030"/>
                  </a:lnTo>
                  <a:lnTo>
                    <a:pt x="3000" y="134344"/>
                  </a:lnTo>
                  <a:lnTo>
                    <a:pt x="6403" y="157152"/>
                  </a:lnTo>
                  <a:lnTo>
                    <a:pt x="18054" y="175867"/>
                  </a:lnTo>
                  <a:lnTo>
                    <a:pt x="34931" y="190814"/>
                  </a:lnTo>
                  <a:lnTo>
                    <a:pt x="54130" y="201356"/>
                  </a:lnTo>
                  <a:lnTo>
                    <a:pt x="77481" y="203702"/>
                  </a:lnTo>
                  <a:lnTo>
                    <a:pt x="130599" y="195676"/>
                  </a:lnTo>
                  <a:lnTo>
                    <a:pt x="187663" y="182533"/>
                  </a:lnTo>
                  <a:lnTo>
                    <a:pt x="200042" y="179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42908" y="421139"/>
              <a:ext cx="6067" cy="178986"/>
            </a:xfrm>
            <a:custGeom>
              <a:avLst/>
              <a:gdLst/>
              <a:ahLst/>
              <a:cxnLst/>
              <a:rect l="0" t="0" r="0" b="0"/>
              <a:pathLst>
                <a:path w="6067" h="178986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5862" y="148049"/>
                  </a:lnTo>
                  <a:lnTo>
                    <a:pt x="606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38446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12145" y="423027"/>
              <a:ext cx="136871" cy="208683"/>
            </a:xfrm>
            <a:custGeom>
              <a:avLst/>
              <a:gdLst/>
              <a:ahLst/>
              <a:cxnLst/>
              <a:rect l="0" t="0" r="0" b="0"/>
              <a:pathLst>
                <a:path w="136871" h="208683">
                  <a:moveTo>
                    <a:pt x="0" y="29698"/>
                  </a:moveTo>
                  <a:lnTo>
                    <a:pt x="14654" y="88315"/>
                  </a:lnTo>
                  <a:lnTo>
                    <a:pt x="20962" y="148555"/>
                  </a:lnTo>
                  <a:lnTo>
                    <a:pt x="26084" y="173770"/>
                  </a:lnTo>
                  <a:lnTo>
                    <a:pt x="25578" y="179558"/>
                  </a:lnTo>
                  <a:lnTo>
                    <a:pt x="22901" y="181078"/>
                  </a:lnTo>
                  <a:lnTo>
                    <a:pt x="18777" y="179751"/>
                  </a:lnTo>
                  <a:lnTo>
                    <a:pt x="11075" y="168918"/>
                  </a:lnTo>
                  <a:lnTo>
                    <a:pt x="4922" y="151235"/>
                  </a:lnTo>
                  <a:lnTo>
                    <a:pt x="648" y="88264"/>
                  </a:lnTo>
                  <a:lnTo>
                    <a:pt x="2467" y="34161"/>
                  </a:lnTo>
                  <a:lnTo>
                    <a:pt x="11235" y="10624"/>
                  </a:lnTo>
                  <a:lnTo>
                    <a:pt x="18018" y="4114"/>
                  </a:lnTo>
                  <a:lnTo>
                    <a:pt x="26050" y="944"/>
                  </a:lnTo>
                  <a:lnTo>
                    <a:pt x="34914" y="0"/>
                  </a:lnTo>
                  <a:lnTo>
                    <a:pt x="51002" y="5190"/>
                  </a:lnTo>
                  <a:lnTo>
                    <a:pt x="58568" y="9850"/>
                  </a:lnTo>
                  <a:lnTo>
                    <a:pt x="70094" y="27506"/>
                  </a:lnTo>
                  <a:lnTo>
                    <a:pt x="98008" y="89287"/>
                  </a:lnTo>
                  <a:lnTo>
                    <a:pt x="118826" y="145040"/>
                  </a:lnTo>
                  <a:lnTo>
                    <a:pt x="133686" y="191853"/>
                  </a:lnTo>
                  <a:lnTo>
                    <a:pt x="136870" y="20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12186" y="221098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69905"/>
                  </a:lnTo>
                  <a:lnTo>
                    <a:pt x="38" y="226467"/>
                  </a:lnTo>
                  <a:lnTo>
                    <a:pt x="12" y="280271"/>
                  </a:lnTo>
                  <a:lnTo>
                    <a:pt x="3" y="34127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85845" y="368497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6953" y="0"/>
                  </a:lnTo>
                  <a:lnTo>
                    <a:pt x="106417" y="5589"/>
                  </a:lnTo>
                  <a:lnTo>
                    <a:pt x="47711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82888" y="413670"/>
              <a:ext cx="139786" cy="175926"/>
            </a:xfrm>
            <a:custGeom>
              <a:avLst/>
              <a:gdLst/>
              <a:ahLst/>
              <a:cxnLst/>
              <a:rect l="0" t="0" r="0" b="0"/>
              <a:pathLst>
                <a:path w="139786" h="175926">
                  <a:moveTo>
                    <a:pt x="2998" y="70640"/>
                  </a:moveTo>
                  <a:lnTo>
                    <a:pt x="51929" y="70640"/>
                  </a:lnTo>
                  <a:lnTo>
                    <a:pt x="105470" y="65051"/>
                  </a:lnTo>
                  <a:lnTo>
                    <a:pt x="133446" y="50397"/>
                  </a:lnTo>
                  <a:lnTo>
                    <a:pt x="137926" y="43107"/>
                  </a:lnTo>
                  <a:lnTo>
                    <a:pt x="139785" y="25648"/>
                  </a:lnTo>
                  <a:lnTo>
                    <a:pt x="136304" y="18419"/>
                  </a:lnTo>
                  <a:lnTo>
                    <a:pt x="123076" y="7266"/>
                  </a:lnTo>
                  <a:lnTo>
                    <a:pt x="84720" y="0"/>
                  </a:lnTo>
                  <a:lnTo>
                    <a:pt x="47489" y="3437"/>
                  </a:lnTo>
                  <a:lnTo>
                    <a:pt x="28230" y="11916"/>
                  </a:lnTo>
                  <a:lnTo>
                    <a:pt x="19820" y="17453"/>
                  </a:lnTo>
                  <a:lnTo>
                    <a:pt x="7355" y="32964"/>
                  </a:lnTo>
                  <a:lnTo>
                    <a:pt x="2392" y="42013"/>
                  </a:lnTo>
                  <a:lnTo>
                    <a:pt x="0" y="67666"/>
                  </a:lnTo>
                  <a:lnTo>
                    <a:pt x="4005" y="96224"/>
                  </a:lnTo>
                  <a:lnTo>
                    <a:pt x="13584" y="120616"/>
                  </a:lnTo>
                  <a:lnTo>
                    <a:pt x="37720" y="148489"/>
                  </a:lnTo>
                  <a:lnTo>
                    <a:pt x="72687" y="165976"/>
                  </a:lnTo>
                  <a:lnTo>
                    <a:pt x="108283" y="175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43813" y="418381"/>
              <a:ext cx="198517" cy="317112"/>
            </a:xfrm>
            <a:custGeom>
              <a:avLst/>
              <a:gdLst/>
              <a:ahLst/>
              <a:cxnLst/>
              <a:rect l="0" t="0" r="0" b="0"/>
              <a:pathLst>
                <a:path w="198517" h="317112">
                  <a:moveTo>
                    <a:pt x="178985" y="97515"/>
                  </a:moveTo>
                  <a:lnTo>
                    <a:pt x="190163" y="80747"/>
                  </a:lnTo>
                  <a:lnTo>
                    <a:pt x="191117" y="72298"/>
                  </a:lnTo>
                  <a:lnTo>
                    <a:pt x="185936" y="53552"/>
                  </a:lnTo>
                  <a:lnTo>
                    <a:pt x="169866" y="28857"/>
                  </a:lnTo>
                  <a:lnTo>
                    <a:pt x="153875" y="17087"/>
                  </a:lnTo>
                  <a:lnTo>
                    <a:pt x="109425" y="0"/>
                  </a:lnTo>
                  <a:lnTo>
                    <a:pt x="86068" y="1922"/>
                  </a:lnTo>
                  <a:lnTo>
                    <a:pt x="65158" y="10576"/>
                  </a:lnTo>
                  <a:lnTo>
                    <a:pt x="48067" y="22220"/>
                  </a:lnTo>
                  <a:lnTo>
                    <a:pt x="35791" y="38314"/>
                  </a:lnTo>
                  <a:lnTo>
                    <a:pt x="30880" y="47519"/>
                  </a:lnTo>
                  <a:lnTo>
                    <a:pt x="29945" y="57166"/>
                  </a:lnTo>
                  <a:lnTo>
                    <a:pt x="35146" y="77242"/>
                  </a:lnTo>
                  <a:lnTo>
                    <a:pt x="48376" y="94744"/>
                  </a:lnTo>
                  <a:lnTo>
                    <a:pt x="65954" y="109152"/>
                  </a:lnTo>
                  <a:lnTo>
                    <a:pt x="85465" y="119454"/>
                  </a:lnTo>
                  <a:lnTo>
                    <a:pt x="105835" y="121694"/>
                  </a:lnTo>
                  <a:lnTo>
                    <a:pt x="126586" y="117620"/>
                  </a:lnTo>
                  <a:lnTo>
                    <a:pt x="147508" y="108010"/>
                  </a:lnTo>
                  <a:lnTo>
                    <a:pt x="162265" y="92821"/>
                  </a:lnTo>
                  <a:lnTo>
                    <a:pt x="167838" y="83857"/>
                  </a:lnTo>
                  <a:lnTo>
                    <a:pt x="170384" y="81391"/>
                  </a:lnTo>
                  <a:lnTo>
                    <a:pt x="170911" y="83256"/>
                  </a:lnTo>
                  <a:lnTo>
                    <a:pt x="170092" y="88009"/>
                  </a:lnTo>
                  <a:lnTo>
                    <a:pt x="192320" y="149708"/>
                  </a:lnTo>
                  <a:lnTo>
                    <a:pt x="198516" y="201758"/>
                  </a:lnTo>
                  <a:lnTo>
                    <a:pt x="197250" y="247855"/>
                  </a:lnTo>
                  <a:lnTo>
                    <a:pt x="183097" y="283610"/>
                  </a:lnTo>
                  <a:lnTo>
                    <a:pt x="170674" y="301496"/>
                  </a:lnTo>
                  <a:lnTo>
                    <a:pt x="147995" y="311006"/>
                  </a:lnTo>
                  <a:lnTo>
                    <a:pt x="91365" y="317111"/>
                  </a:lnTo>
                  <a:lnTo>
                    <a:pt x="37458" y="311081"/>
                  </a:lnTo>
                  <a:lnTo>
                    <a:pt x="0" y="308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82865" y="396815"/>
              <a:ext cx="138723" cy="151078"/>
            </a:xfrm>
            <a:custGeom>
              <a:avLst/>
              <a:gdLst/>
              <a:ahLst/>
              <a:cxnLst/>
              <a:rect l="0" t="0" r="0" b="0"/>
              <a:pathLst>
                <a:path w="138723" h="151078">
                  <a:moveTo>
                    <a:pt x="24161" y="55910"/>
                  </a:moveTo>
                  <a:lnTo>
                    <a:pt x="68123" y="70564"/>
                  </a:lnTo>
                  <a:lnTo>
                    <a:pt x="88153" y="71002"/>
                  </a:lnTo>
                  <a:lnTo>
                    <a:pt x="129608" y="61751"/>
                  </a:lnTo>
                  <a:lnTo>
                    <a:pt x="135403" y="56294"/>
                  </a:lnTo>
                  <a:lnTo>
                    <a:pt x="138097" y="49147"/>
                  </a:lnTo>
                  <a:lnTo>
                    <a:pt x="138722" y="40873"/>
                  </a:lnTo>
                  <a:lnTo>
                    <a:pt x="133178" y="25440"/>
                  </a:lnTo>
                  <a:lnTo>
                    <a:pt x="128424" y="18049"/>
                  </a:lnTo>
                  <a:lnTo>
                    <a:pt x="113784" y="6718"/>
                  </a:lnTo>
                  <a:lnTo>
                    <a:pt x="104967" y="2058"/>
                  </a:lnTo>
                  <a:lnTo>
                    <a:pt x="85811" y="0"/>
                  </a:lnTo>
                  <a:lnTo>
                    <a:pt x="44917" y="8211"/>
                  </a:lnTo>
                  <a:lnTo>
                    <a:pt x="19133" y="23320"/>
                  </a:lnTo>
                  <a:lnTo>
                    <a:pt x="7108" y="42205"/>
                  </a:lnTo>
                  <a:lnTo>
                    <a:pt x="2264" y="53792"/>
                  </a:lnTo>
                  <a:lnTo>
                    <a:pt x="0" y="79145"/>
                  </a:lnTo>
                  <a:lnTo>
                    <a:pt x="4065" y="104841"/>
                  </a:lnTo>
                  <a:lnTo>
                    <a:pt x="13669" y="127960"/>
                  </a:lnTo>
                  <a:lnTo>
                    <a:pt x="28857" y="143694"/>
                  </a:lnTo>
                  <a:lnTo>
                    <a:pt x="37820" y="149528"/>
                  </a:lnTo>
                  <a:lnTo>
                    <a:pt x="47305" y="151077"/>
                  </a:lnTo>
                  <a:lnTo>
                    <a:pt x="76252" y="143249"/>
                  </a:lnTo>
                  <a:lnTo>
                    <a:pt x="108388" y="129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51337" y="377133"/>
              <a:ext cx="66260" cy="162237"/>
            </a:xfrm>
            <a:custGeom>
              <a:avLst/>
              <a:gdLst/>
              <a:ahLst/>
              <a:cxnLst/>
              <a:rect l="0" t="0" r="0" b="0"/>
              <a:pathLst>
                <a:path w="66260" h="162237">
                  <a:moveTo>
                    <a:pt x="13617" y="75592"/>
                  </a:moveTo>
                  <a:lnTo>
                    <a:pt x="31574" y="139020"/>
                  </a:lnTo>
                  <a:lnTo>
                    <a:pt x="38365" y="159934"/>
                  </a:lnTo>
                  <a:lnTo>
                    <a:pt x="40644" y="162236"/>
                  </a:lnTo>
                  <a:lnTo>
                    <a:pt x="42163" y="159091"/>
                  </a:lnTo>
                  <a:lnTo>
                    <a:pt x="43176" y="152315"/>
                  </a:lnTo>
                  <a:lnTo>
                    <a:pt x="34942" y="132308"/>
                  </a:lnTo>
                  <a:lnTo>
                    <a:pt x="8019" y="76128"/>
                  </a:lnTo>
                  <a:lnTo>
                    <a:pt x="210" y="54773"/>
                  </a:lnTo>
                  <a:lnTo>
                    <a:pt x="0" y="44165"/>
                  </a:lnTo>
                  <a:lnTo>
                    <a:pt x="6005" y="23020"/>
                  </a:lnTo>
                  <a:lnTo>
                    <a:pt x="19591" y="8163"/>
                  </a:lnTo>
                  <a:lnTo>
                    <a:pt x="28128" y="2563"/>
                  </a:lnTo>
                  <a:lnTo>
                    <a:pt x="36159" y="0"/>
                  </a:lnTo>
                  <a:lnTo>
                    <a:pt x="66259" y="1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03637" y="383965"/>
              <a:ext cx="186359" cy="181432"/>
            </a:xfrm>
            <a:custGeom>
              <a:avLst/>
              <a:gdLst/>
              <a:ahLst/>
              <a:cxnLst/>
              <a:rect l="0" t="0" r="0" b="0"/>
              <a:pathLst>
                <a:path w="186359" h="181432">
                  <a:moveTo>
                    <a:pt x="135057" y="5589"/>
                  </a:moveTo>
                  <a:lnTo>
                    <a:pt x="118289" y="0"/>
                  </a:lnTo>
                  <a:lnTo>
                    <a:pt x="85505" y="2113"/>
                  </a:lnTo>
                  <a:lnTo>
                    <a:pt x="33675" y="13308"/>
                  </a:lnTo>
                  <a:lnTo>
                    <a:pt x="10450" y="19938"/>
                  </a:lnTo>
                  <a:lnTo>
                    <a:pt x="4023" y="25683"/>
                  </a:lnTo>
                  <a:lnTo>
                    <a:pt x="907" y="33023"/>
                  </a:lnTo>
                  <a:lnTo>
                    <a:pt x="0" y="41426"/>
                  </a:lnTo>
                  <a:lnTo>
                    <a:pt x="5232" y="57001"/>
                  </a:lnTo>
                  <a:lnTo>
                    <a:pt x="9902" y="64430"/>
                  </a:lnTo>
                  <a:lnTo>
                    <a:pt x="27570" y="75804"/>
                  </a:lnTo>
                  <a:lnTo>
                    <a:pt x="89360" y="96377"/>
                  </a:lnTo>
                  <a:lnTo>
                    <a:pt x="145114" y="119912"/>
                  </a:lnTo>
                  <a:lnTo>
                    <a:pt x="177031" y="139548"/>
                  </a:lnTo>
                  <a:lnTo>
                    <a:pt x="182927" y="148707"/>
                  </a:lnTo>
                  <a:lnTo>
                    <a:pt x="186358" y="171363"/>
                  </a:lnTo>
                  <a:lnTo>
                    <a:pt x="180956" y="178106"/>
                  </a:lnTo>
                  <a:lnTo>
                    <a:pt x="171506" y="181431"/>
                  </a:lnTo>
                  <a:lnTo>
                    <a:pt x="133378" y="180523"/>
                  </a:lnTo>
                  <a:lnTo>
                    <a:pt x="72985" y="175324"/>
                  </a:lnTo>
                  <a:lnTo>
                    <a:pt x="19243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138735" y="315854"/>
            <a:ext cx="42116" cy="157929"/>
            <a:chOff x="9138735" y="315854"/>
            <a:chExt cx="42116" cy="157929"/>
          </a:xfrm>
        </p:grpSpPr>
        <p:sp>
          <p:nvSpPr>
            <p:cNvPr id="54" name="Freeform 53"/>
            <p:cNvSpPr/>
            <p:nvPr/>
          </p:nvSpPr>
          <p:spPr>
            <a:xfrm>
              <a:off x="9138735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70321" y="44219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13000" y="1612353"/>
            <a:ext cx="8441550" cy="596491"/>
            <a:chOff x="813000" y="1612353"/>
            <a:chExt cx="8441550" cy="596491"/>
          </a:xfrm>
        </p:grpSpPr>
        <p:sp>
          <p:nvSpPr>
            <p:cNvPr id="57" name="Freeform 56"/>
            <p:cNvSpPr/>
            <p:nvPr/>
          </p:nvSpPr>
          <p:spPr>
            <a:xfrm>
              <a:off x="813000" y="1690962"/>
              <a:ext cx="384474" cy="329385"/>
            </a:xfrm>
            <a:custGeom>
              <a:avLst/>
              <a:gdLst/>
              <a:ahLst/>
              <a:cxnLst/>
              <a:rect l="0" t="0" r="0" b="0"/>
              <a:pathLst>
                <a:path w="384474" h="329385">
                  <a:moveTo>
                    <a:pt x="229321" y="14654"/>
                  </a:moveTo>
                  <a:lnTo>
                    <a:pt x="185358" y="0"/>
                  </a:lnTo>
                  <a:lnTo>
                    <a:pt x="149484" y="1083"/>
                  </a:lnTo>
                  <a:lnTo>
                    <a:pt x="114809" y="8813"/>
                  </a:lnTo>
                  <a:lnTo>
                    <a:pt x="59516" y="43450"/>
                  </a:lnTo>
                  <a:lnTo>
                    <a:pt x="34469" y="69590"/>
                  </a:lnTo>
                  <a:lnTo>
                    <a:pt x="5477" y="130669"/>
                  </a:lnTo>
                  <a:lnTo>
                    <a:pt x="0" y="173291"/>
                  </a:lnTo>
                  <a:lnTo>
                    <a:pt x="3966" y="217375"/>
                  </a:lnTo>
                  <a:lnTo>
                    <a:pt x="18140" y="254484"/>
                  </a:lnTo>
                  <a:lnTo>
                    <a:pt x="37157" y="282117"/>
                  </a:lnTo>
                  <a:lnTo>
                    <a:pt x="93142" y="317691"/>
                  </a:lnTo>
                  <a:lnTo>
                    <a:pt x="135419" y="326711"/>
                  </a:lnTo>
                  <a:lnTo>
                    <a:pt x="184990" y="329384"/>
                  </a:lnTo>
                  <a:lnTo>
                    <a:pt x="225545" y="324587"/>
                  </a:lnTo>
                  <a:lnTo>
                    <a:pt x="281466" y="300801"/>
                  </a:lnTo>
                  <a:lnTo>
                    <a:pt x="310282" y="285832"/>
                  </a:lnTo>
                  <a:lnTo>
                    <a:pt x="346569" y="254224"/>
                  </a:lnTo>
                  <a:lnTo>
                    <a:pt x="365966" y="224458"/>
                  </a:lnTo>
                  <a:lnTo>
                    <a:pt x="381831" y="181789"/>
                  </a:lnTo>
                  <a:lnTo>
                    <a:pt x="384473" y="144244"/>
                  </a:lnTo>
                  <a:lnTo>
                    <a:pt x="377197" y="110373"/>
                  </a:lnTo>
                  <a:lnTo>
                    <a:pt x="354371" y="70606"/>
                  </a:lnTo>
                  <a:lnTo>
                    <a:pt x="339881" y="55899"/>
                  </a:lnTo>
                  <a:lnTo>
                    <a:pt x="281502" y="29232"/>
                  </a:lnTo>
                  <a:lnTo>
                    <a:pt x="260701" y="21913"/>
                  </a:lnTo>
                  <a:lnTo>
                    <a:pt x="218082" y="22394"/>
                  </a:lnTo>
                  <a:lnTo>
                    <a:pt x="155621" y="35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75261" y="1639065"/>
              <a:ext cx="167144" cy="385261"/>
            </a:xfrm>
            <a:custGeom>
              <a:avLst/>
              <a:gdLst/>
              <a:ahLst/>
              <a:cxnLst/>
              <a:rect l="0" t="0" r="0" b="0"/>
              <a:pathLst>
                <a:path w="167144" h="385261">
                  <a:moveTo>
                    <a:pt x="125029" y="277121"/>
                  </a:moveTo>
                  <a:lnTo>
                    <a:pt x="119440" y="260353"/>
                  </a:lnTo>
                  <a:lnTo>
                    <a:pt x="107337" y="245882"/>
                  </a:lnTo>
                  <a:lnTo>
                    <a:pt x="99196" y="238748"/>
                  </a:lnTo>
                  <a:lnTo>
                    <a:pt x="77673" y="230820"/>
                  </a:lnTo>
                  <a:lnTo>
                    <a:pt x="65382" y="228707"/>
                  </a:lnTo>
                  <a:lnTo>
                    <a:pt x="45487" y="232597"/>
                  </a:lnTo>
                  <a:lnTo>
                    <a:pt x="28845" y="243295"/>
                  </a:lnTo>
                  <a:lnTo>
                    <a:pt x="13650" y="259747"/>
                  </a:lnTo>
                  <a:lnTo>
                    <a:pt x="5337" y="281878"/>
                  </a:lnTo>
                  <a:lnTo>
                    <a:pt x="0" y="334213"/>
                  </a:lnTo>
                  <a:lnTo>
                    <a:pt x="5510" y="355527"/>
                  </a:lnTo>
                  <a:lnTo>
                    <a:pt x="10254" y="364487"/>
                  </a:lnTo>
                  <a:lnTo>
                    <a:pt x="24885" y="377562"/>
                  </a:lnTo>
                  <a:lnTo>
                    <a:pt x="33700" y="382686"/>
                  </a:lnTo>
                  <a:lnTo>
                    <a:pt x="52852" y="385260"/>
                  </a:lnTo>
                  <a:lnTo>
                    <a:pt x="73063" y="381335"/>
                  </a:lnTo>
                  <a:lnTo>
                    <a:pt x="93744" y="371791"/>
                  </a:lnTo>
                  <a:lnTo>
                    <a:pt x="119529" y="347675"/>
                  </a:lnTo>
                  <a:lnTo>
                    <a:pt x="136397" y="318303"/>
                  </a:lnTo>
                  <a:lnTo>
                    <a:pt x="144172" y="268532"/>
                  </a:lnTo>
                  <a:lnTo>
                    <a:pt x="145708" y="210520"/>
                  </a:lnTo>
                  <a:lnTo>
                    <a:pt x="146011" y="148672"/>
                  </a:lnTo>
                  <a:lnTo>
                    <a:pt x="137666" y="92564"/>
                  </a:lnTo>
                  <a:lnTo>
                    <a:pt x="121632" y="46473"/>
                  </a:lnTo>
                  <a:lnTo>
                    <a:pt x="101871" y="3574"/>
                  </a:lnTo>
                  <a:lnTo>
                    <a:pt x="97892" y="0"/>
                  </a:lnTo>
                  <a:lnTo>
                    <a:pt x="94069" y="1126"/>
                  </a:lnTo>
                  <a:lnTo>
                    <a:pt x="86702" y="11737"/>
                  </a:lnTo>
                  <a:lnTo>
                    <a:pt x="79529" y="28151"/>
                  </a:lnTo>
                  <a:lnTo>
                    <a:pt x="74503" y="68302"/>
                  </a:lnTo>
                  <a:lnTo>
                    <a:pt x="78602" y="117243"/>
                  </a:lnTo>
                  <a:lnTo>
                    <a:pt x="90468" y="177777"/>
                  </a:lnTo>
                  <a:lnTo>
                    <a:pt x="104077" y="231674"/>
                  </a:lnTo>
                  <a:lnTo>
                    <a:pt x="118031" y="282052"/>
                  </a:lnTo>
                  <a:lnTo>
                    <a:pt x="123873" y="292107"/>
                  </a:lnTo>
                  <a:lnTo>
                    <a:pt x="167143" y="329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23058" y="1612353"/>
              <a:ext cx="150974" cy="388543"/>
            </a:xfrm>
            <a:custGeom>
              <a:avLst/>
              <a:gdLst/>
              <a:ahLst/>
              <a:cxnLst/>
              <a:rect l="0" t="0" r="0" b="0"/>
              <a:pathLst>
                <a:path w="150974" h="388543">
                  <a:moveTo>
                    <a:pt x="77273" y="303833"/>
                  </a:moveTo>
                  <a:lnTo>
                    <a:pt x="88451" y="292655"/>
                  </a:lnTo>
                  <a:lnTo>
                    <a:pt x="93940" y="274688"/>
                  </a:lnTo>
                  <a:lnTo>
                    <a:pt x="95403" y="263346"/>
                  </a:lnTo>
                  <a:lnTo>
                    <a:pt x="91699" y="255785"/>
                  </a:lnTo>
                  <a:lnTo>
                    <a:pt x="84551" y="250744"/>
                  </a:lnTo>
                  <a:lnTo>
                    <a:pt x="75106" y="247383"/>
                  </a:lnTo>
                  <a:lnTo>
                    <a:pt x="39456" y="248243"/>
                  </a:lnTo>
                  <a:lnTo>
                    <a:pt x="29835" y="252735"/>
                  </a:lnTo>
                  <a:lnTo>
                    <a:pt x="16025" y="267085"/>
                  </a:lnTo>
                  <a:lnTo>
                    <a:pt x="1674" y="294894"/>
                  </a:lnTo>
                  <a:lnTo>
                    <a:pt x="0" y="318188"/>
                  </a:lnTo>
                  <a:lnTo>
                    <a:pt x="4325" y="341798"/>
                  </a:lnTo>
                  <a:lnTo>
                    <a:pt x="19914" y="368244"/>
                  </a:lnTo>
                  <a:lnTo>
                    <a:pt x="32673" y="383543"/>
                  </a:lnTo>
                  <a:lnTo>
                    <a:pt x="40521" y="387389"/>
                  </a:lnTo>
                  <a:lnTo>
                    <a:pt x="58599" y="388542"/>
                  </a:lnTo>
                  <a:lnTo>
                    <a:pt x="75213" y="382036"/>
                  </a:lnTo>
                  <a:lnTo>
                    <a:pt x="104942" y="358795"/>
                  </a:lnTo>
                  <a:lnTo>
                    <a:pt x="120696" y="332986"/>
                  </a:lnTo>
                  <a:lnTo>
                    <a:pt x="135330" y="284419"/>
                  </a:lnTo>
                  <a:lnTo>
                    <a:pt x="139434" y="229765"/>
                  </a:lnTo>
                  <a:lnTo>
                    <a:pt x="140245" y="168320"/>
                  </a:lnTo>
                  <a:lnTo>
                    <a:pt x="139235" y="108262"/>
                  </a:lnTo>
                  <a:lnTo>
                    <a:pt x="128983" y="54459"/>
                  </a:lnTo>
                  <a:lnTo>
                    <a:pt x="115693" y="9689"/>
                  </a:lnTo>
                  <a:lnTo>
                    <a:pt x="109906" y="3622"/>
                  </a:lnTo>
                  <a:lnTo>
                    <a:pt x="102538" y="747"/>
                  </a:lnTo>
                  <a:lnTo>
                    <a:pt x="94116" y="0"/>
                  </a:lnTo>
                  <a:lnTo>
                    <a:pt x="87332" y="4182"/>
                  </a:lnTo>
                  <a:lnTo>
                    <a:pt x="76674" y="21306"/>
                  </a:lnTo>
                  <a:lnTo>
                    <a:pt x="69687" y="57255"/>
                  </a:lnTo>
                  <a:lnTo>
                    <a:pt x="75465" y="119977"/>
                  </a:lnTo>
                  <a:lnTo>
                    <a:pt x="82505" y="180038"/>
                  </a:lnTo>
                  <a:lnTo>
                    <a:pt x="95161" y="235793"/>
                  </a:lnTo>
                  <a:lnTo>
                    <a:pt x="112046" y="281814"/>
                  </a:lnTo>
                  <a:lnTo>
                    <a:pt x="150973" y="335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37243" y="1830901"/>
              <a:ext cx="157929" cy="140078"/>
            </a:xfrm>
            <a:custGeom>
              <a:avLst/>
              <a:gdLst/>
              <a:ahLst/>
              <a:cxnLst/>
              <a:rect l="0" t="0" r="0" b="0"/>
              <a:pathLst>
                <a:path w="157929" h="140078">
                  <a:moveTo>
                    <a:pt x="0" y="11586"/>
                  </a:moveTo>
                  <a:lnTo>
                    <a:pt x="11178" y="22764"/>
                  </a:lnTo>
                  <a:lnTo>
                    <a:pt x="23719" y="57662"/>
                  </a:lnTo>
                  <a:lnTo>
                    <a:pt x="31201" y="112281"/>
                  </a:lnTo>
                  <a:lnTo>
                    <a:pt x="37191" y="140077"/>
                  </a:lnTo>
                  <a:lnTo>
                    <a:pt x="36492" y="139361"/>
                  </a:lnTo>
                  <a:lnTo>
                    <a:pt x="34857" y="135373"/>
                  </a:lnTo>
                  <a:lnTo>
                    <a:pt x="40350" y="82638"/>
                  </a:lnTo>
                  <a:lnTo>
                    <a:pt x="41766" y="28610"/>
                  </a:lnTo>
                  <a:lnTo>
                    <a:pt x="45391" y="18256"/>
                  </a:lnTo>
                  <a:lnTo>
                    <a:pt x="58779" y="3632"/>
                  </a:lnTo>
                  <a:lnTo>
                    <a:pt x="68432" y="434"/>
                  </a:lnTo>
                  <a:lnTo>
                    <a:pt x="91635" y="0"/>
                  </a:lnTo>
                  <a:lnTo>
                    <a:pt x="102034" y="3862"/>
                  </a:lnTo>
                  <a:lnTo>
                    <a:pt x="119828" y="17511"/>
                  </a:lnTo>
                  <a:lnTo>
                    <a:pt x="137410" y="50516"/>
                  </a:lnTo>
                  <a:lnTo>
                    <a:pt x="154417" y="105923"/>
                  </a:lnTo>
                  <a:lnTo>
                    <a:pt x="157928" y="13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52752" y="1842487"/>
              <a:ext cx="108033" cy="153859"/>
            </a:xfrm>
            <a:custGeom>
              <a:avLst/>
              <a:gdLst/>
              <a:ahLst/>
              <a:cxnLst/>
              <a:rect l="0" t="0" r="0" b="0"/>
              <a:pathLst>
                <a:path w="108033" h="153859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24607"/>
                  </a:lnTo>
                  <a:lnTo>
                    <a:pt x="23146" y="143508"/>
                  </a:lnTo>
                  <a:lnTo>
                    <a:pt x="31332" y="151824"/>
                  </a:lnTo>
                  <a:lnTo>
                    <a:pt x="40299" y="153858"/>
                  </a:lnTo>
                  <a:lnTo>
                    <a:pt x="49786" y="151705"/>
                  </a:lnTo>
                  <a:lnTo>
                    <a:pt x="68516" y="139954"/>
                  </a:lnTo>
                  <a:lnTo>
                    <a:pt x="91045" y="113607"/>
                  </a:lnTo>
                  <a:lnTo>
                    <a:pt x="101281" y="93776"/>
                  </a:lnTo>
                  <a:lnTo>
                    <a:pt x="108032" y="57291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26798" y="1855445"/>
              <a:ext cx="242156" cy="134442"/>
            </a:xfrm>
            <a:custGeom>
              <a:avLst/>
              <a:gdLst/>
              <a:ahLst/>
              <a:cxnLst/>
              <a:rect l="0" t="0" r="0" b="0"/>
              <a:pathLst>
                <a:path w="242156" h="134442">
                  <a:moveTo>
                    <a:pt x="0" y="71270"/>
                  </a:moveTo>
                  <a:lnTo>
                    <a:pt x="14654" y="115232"/>
                  </a:lnTo>
                  <a:lnTo>
                    <a:pt x="16788" y="116956"/>
                  </a:lnTo>
                  <a:lnTo>
                    <a:pt x="18211" y="113425"/>
                  </a:lnTo>
                  <a:lnTo>
                    <a:pt x="32260" y="59820"/>
                  </a:lnTo>
                  <a:lnTo>
                    <a:pt x="35545" y="49599"/>
                  </a:lnTo>
                  <a:lnTo>
                    <a:pt x="41244" y="41614"/>
                  </a:lnTo>
                  <a:lnTo>
                    <a:pt x="56935" y="29624"/>
                  </a:lnTo>
                  <a:lnTo>
                    <a:pt x="64862" y="29468"/>
                  </a:lnTo>
                  <a:lnTo>
                    <a:pt x="72487" y="32873"/>
                  </a:lnTo>
                  <a:lnTo>
                    <a:pt x="86029" y="46016"/>
                  </a:lnTo>
                  <a:lnTo>
                    <a:pt x="108107" y="93160"/>
                  </a:lnTo>
                  <a:lnTo>
                    <a:pt x="110676" y="95222"/>
                  </a:lnTo>
                  <a:lnTo>
                    <a:pt x="112388" y="91917"/>
                  </a:lnTo>
                  <a:lnTo>
                    <a:pt x="120726" y="58580"/>
                  </a:lnTo>
                  <a:lnTo>
                    <a:pt x="142043" y="19370"/>
                  </a:lnTo>
                  <a:lnTo>
                    <a:pt x="155157" y="2970"/>
                  </a:lnTo>
                  <a:lnTo>
                    <a:pt x="163099" y="0"/>
                  </a:lnTo>
                  <a:lnTo>
                    <a:pt x="171904" y="360"/>
                  </a:lnTo>
                  <a:lnTo>
                    <a:pt x="181283" y="2940"/>
                  </a:lnTo>
                  <a:lnTo>
                    <a:pt x="188706" y="8169"/>
                  </a:lnTo>
                  <a:lnTo>
                    <a:pt x="200072" y="23338"/>
                  </a:lnTo>
                  <a:lnTo>
                    <a:pt x="224302" y="82212"/>
                  </a:lnTo>
                  <a:lnTo>
                    <a:pt x="242155" y="134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21596" y="1663502"/>
              <a:ext cx="203279" cy="323397"/>
            </a:xfrm>
            <a:custGeom>
              <a:avLst/>
              <a:gdLst/>
              <a:ahLst/>
              <a:cxnLst/>
              <a:rect l="0" t="0" r="0" b="0"/>
              <a:pathLst>
                <a:path w="203279" h="323397">
                  <a:moveTo>
                    <a:pt x="0" y="0"/>
                  </a:moveTo>
                  <a:lnTo>
                    <a:pt x="8333" y="37478"/>
                  </a:lnTo>
                  <a:lnTo>
                    <a:pt x="18644" y="96486"/>
                  </a:lnTo>
                  <a:lnTo>
                    <a:pt x="31802" y="159656"/>
                  </a:lnTo>
                  <a:lnTo>
                    <a:pt x="45666" y="222870"/>
                  </a:lnTo>
                  <a:lnTo>
                    <a:pt x="52434" y="279247"/>
                  </a:lnTo>
                  <a:lnTo>
                    <a:pt x="57619" y="303094"/>
                  </a:lnTo>
                  <a:lnTo>
                    <a:pt x="57130" y="308518"/>
                  </a:lnTo>
                  <a:lnTo>
                    <a:pt x="54464" y="309794"/>
                  </a:lnTo>
                  <a:lnTo>
                    <a:pt x="50347" y="308304"/>
                  </a:lnTo>
                  <a:lnTo>
                    <a:pt x="48772" y="302633"/>
                  </a:lnTo>
                  <a:lnTo>
                    <a:pt x="57491" y="246971"/>
                  </a:lnTo>
                  <a:lnTo>
                    <a:pt x="72666" y="211997"/>
                  </a:lnTo>
                  <a:lnTo>
                    <a:pt x="88448" y="196386"/>
                  </a:lnTo>
                  <a:lnTo>
                    <a:pt x="108330" y="186719"/>
                  </a:lnTo>
                  <a:lnTo>
                    <a:pt x="132764" y="182422"/>
                  </a:lnTo>
                  <a:lnTo>
                    <a:pt x="152983" y="186751"/>
                  </a:lnTo>
                  <a:lnTo>
                    <a:pt x="185026" y="208595"/>
                  </a:lnTo>
                  <a:lnTo>
                    <a:pt x="201182" y="234161"/>
                  </a:lnTo>
                  <a:lnTo>
                    <a:pt x="203278" y="256930"/>
                  </a:lnTo>
                  <a:lnTo>
                    <a:pt x="202199" y="269553"/>
                  </a:lnTo>
                  <a:lnTo>
                    <a:pt x="191641" y="289817"/>
                  </a:lnTo>
                  <a:lnTo>
                    <a:pt x="183913" y="298496"/>
                  </a:lnTo>
                  <a:lnTo>
                    <a:pt x="150679" y="316301"/>
                  </a:lnTo>
                  <a:lnTo>
                    <a:pt x="111196" y="323396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57988" y="1826843"/>
              <a:ext cx="121789" cy="149186"/>
            </a:xfrm>
            <a:custGeom>
              <a:avLst/>
              <a:gdLst/>
              <a:ahLst/>
              <a:cxnLst/>
              <a:rect l="0" t="0" r="0" b="0"/>
              <a:pathLst>
                <a:path w="121789" h="149186">
                  <a:moveTo>
                    <a:pt x="16291" y="57758"/>
                  </a:moveTo>
                  <a:lnTo>
                    <a:pt x="33059" y="63347"/>
                  </a:lnTo>
                  <a:lnTo>
                    <a:pt x="50650" y="62971"/>
                  </a:lnTo>
                  <a:lnTo>
                    <a:pt x="90539" y="53198"/>
                  </a:lnTo>
                  <a:lnTo>
                    <a:pt x="116149" y="37819"/>
                  </a:lnTo>
                  <a:lnTo>
                    <a:pt x="120298" y="30427"/>
                  </a:lnTo>
                  <a:lnTo>
                    <a:pt x="121788" y="12855"/>
                  </a:lnTo>
                  <a:lnTo>
                    <a:pt x="117038" y="6766"/>
                  </a:lnTo>
                  <a:lnTo>
                    <a:pt x="99282" y="0"/>
                  </a:lnTo>
                  <a:lnTo>
                    <a:pt x="68567" y="1780"/>
                  </a:lnTo>
                  <a:lnTo>
                    <a:pt x="27917" y="14032"/>
                  </a:lnTo>
                  <a:lnTo>
                    <a:pt x="11320" y="25066"/>
                  </a:lnTo>
                  <a:lnTo>
                    <a:pt x="5958" y="33623"/>
                  </a:lnTo>
                  <a:lnTo>
                    <a:pt x="0" y="55610"/>
                  </a:lnTo>
                  <a:lnTo>
                    <a:pt x="2236" y="88707"/>
                  </a:lnTo>
                  <a:lnTo>
                    <a:pt x="10307" y="120740"/>
                  </a:lnTo>
                  <a:lnTo>
                    <a:pt x="15811" y="128992"/>
                  </a:lnTo>
                  <a:lnTo>
                    <a:pt x="31286" y="141280"/>
                  </a:lnTo>
                  <a:lnTo>
                    <a:pt x="65317" y="149185"/>
                  </a:lnTo>
                  <a:lnTo>
                    <a:pt x="111048" y="141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32207" y="1821430"/>
              <a:ext cx="115814" cy="144039"/>
            </a:xfrm>
            <a:custGeom>
              <a:avLst/>
              <a:gdLst/>
              <a:ahLst/>
              <a:cxnLst/>
              <a:rect l="0" t="0" r="0" b="0"/>
              <a:pathLst>
                <a:path w="115814" h="144039">
                  <a:moveTo>
                    <a:pt x="0" y="73699"/>
                  </a:moveTo>
                  <a:lnTo>
                    <a:pt x="37448" y="134572"/>
                  </a:lnTo>
                  <a:lnTo>
                    <a:pt x="46022" y="142357"/>
                  </a:lnTo>
                  <a:lnTo>
                    <a:pt x="50568" y="144038"/>
                  </a:lnTo>
                  <a:lnTo>
                    <a:pt x="52430" y="141649"/>
                  </a:lnTo>
                  <a:lnTo>
                    <a:pt x="52500" y="136546"/>
                  </a:lnTo>
                  <a:lnTo>
                    <a:pt x="35803" y="103141"/>
                  </a:lnTo>
                  <a:lnTo>
                    <a:pt x="8730" y="52360"/>
                  </a:lnTo>
                  <a:lnTo>
                    <a:pt x="8159" y="41925"/>
                  </a:lnTo>
                  <a:lnTo>
                    <a:pt x="13765" y="20973"/>
                  </a:lnTo>
                  <a:lnTo>
                    <a:pt x="20875" y="13982"/>
                  </a:lnTo>
                  <a:lnTo>
                    <a:pt x="41253" y="6214"/>
                  </a:lnTo>
                  <a:lnTo>
                    <a:pt x="96737" y="8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78725" y="1827395"/>
              <a:ext cx="171754" cy="170134"/>
            </a:xfrm>
            <a:custGeom>
              <a:avLst/>
              <a:gdLst/>
              <a:ahLst/>
              <a:cxnLst/>
              <a:rect l="0" t="0" r="0" b="0"/>
              <a:pathLst>
                <a:path w="171754" h="170134">
                  <a:moveTo>
                    <a:pt x="111492" y="15092"/>
                  </a:moveTo>
                  <a:lnTo>
                    <a:pt x="67530" y="437"/>
                  </a:lnTo>
                  <a:lnTo>
                    <a:pt x="47500" y="0"/>
                  </a:lnTo>
                  <a:lnTo>
                    <a:pt x="37245" y="1521"/>
                  </a:lnTo>
                  <a:lnTo>
                    <a:pt x="19612" y="12570"/>
                  </a:lnTo>
                  <a:lnTo>
                    <a:pt x="11634" y="20429"/>
                  </a:lnTo>
                  <a:lnTo>
                    <a:pt x="2770" y="41640"/>
                  </a:lnTo>
                  <a:lnTo>
                    <a:pt x="0" y="65496"/>
                  </a:lnTo>
                  <a:lnTo>
                    <a:pt x="10748" y="120082"/>
                  </a:lnTo>
                  <a:lnTo>
                    <a:pt x="26140" y="146285"/>
                  </a:lnTo>
                  <a:lnTo>
                    <a:pt x="41972" y="158408"/>
                  </a:lnTo>
                  <a:lnTo>
                    <a:pt x="61877" y="166525"/>
                  </a:lnTo>
                  <a:lnTo>
                    <a:pt x="86322" y="170133"/>
                  </a:lnTo>
                  <a:lnTo>
                    <a:pt x="109664" y="165497"/>
                  </a:lnTo>
                  <a:lnTo>
                    <a:pt x="139416" y="149733"/>
                  </a:lnTo>
                  <a:lnTo>
                    <a:pt x="154319" y="135764"/>
                  </a:lnTo>
                  <a:lnTo>
                    <a:pt x="164841" y="117857"/>
                  </a:lnTo>
                  <a:lnTo>
                    <a:pt x="171753" y="82455"/>
                  </a:lnTo>
                  <a:lnTo>
                    <a:pt x="167131" y="62189"/>
                  </a:lnTo>
                  <a:lnTo>
                    <a:pt x="132549" y="15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87898" y="1650981"/>
              <a:ext cx="112890" cy="317849"/>
            </a:xfrm>
            <a:custGeom>
              <a:avLst/>
              <a:gdLst/>
              <a:ahLst/>
              <a:cxnLst/>
              <a:rect l="0" t="0" r="0" b="0"/>
              <a:pathLst>
                <a:path w="112890" h="317849">
                  <a:moveTo>
                    <a:pt x="49718" y="317848"/>
                  </a:moveTo>
                  <a:lnTo>
                    <a:pt x="35064" y="262707"/>
                  </a:lnTo>
                  <a:lnTo>
                    <a:pt x="21171" y="199972"/>
                  </a:lnTo>
                  <a:lnTo>
                    <a:pt x="10127" y="138808"/>
                  </a:lnTo>
                  <a:lnTo>
                    <a:pt x="0" y="82397"/>
                  </a:lnTo>
                  <a:lnTo>
                    <a:pt x="715" y="51766"/>
                  </a:lnTo>
                  <a:lnTo>
                    <a:pt x="8832" y="26454"/>
                  </a:lnTo>
                  <a:lnTo>
                    <a:pt x="23358" y="9745"/>
                  </a:lnTo>
                  <a:lnTo>
                    <a:pt x="32145" y="3651"/>
                  </a:lnTo>
                  <a:lnTo>
                    <a:pt x="54386" y="0"/>
                  </a:lnTo>
                  <a:lnTo>
                    <a:pt x="86977" y="4522"/>
                  </a:lnTo>
                  <a:lnTo>
                    <a:pt x="112889" y="12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63917" y="1831958"/>
              <a:ext cx="126343" cy="19310"/>
            </a:xfrm>
            <a:custGeom>
              <a:avLst/>
              <a:gdLst/>
              <a:ahLst/>
              <a:cxnLst/>
              <a:rect l="0" t="0" r="0" b="0"/>
              <a:pathLst>
                <a:path w="126343" h="19310">
                  <a:moveTo>
                    <a:pt x="126342" y="0"/>
                  </a:moveTo>
                  <a:lnTo>
                    <a:pt x="115163" y="11178"/>
                  </a:lnTo>
                  <a:lnTo>
                    <a:pt x="97197" y="16666"/>
                  </a:lnTo>
                  <a:lnTo>
                    <a:pt x="36369" y="193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95585" y="1818827"/>
              <a:ext cx="295549" cy="181588"/>
            </a:xfrm>
            <a:custGeom>
              <a:avLst/>
              <a:gdLst/>
              <a:ahLst/>
              <a:cxnLst/>
              <a:rect l="0" t="0" r="0" b="0"/>
              <a:pathLst>
                <a:path w="295549" h="181588">
                  <a:moveTo>
                    <a:pt x="0" y="65774"/>
                  </a:moveTo>
                  <a:lnTo>
                    <a:pt x="5589" y="124391"/>
                  </a:lnTo>
                  <a:lnTo>
                    <a:pt x="15619" y="170376"/>
                  </a:lnTo>
                  <a:lnTo>
                    <a:pt x="15092" y="170603"/>
                  </a:lnTo>
                  <a:lnTo>
                    <a:pt x="13571" y="167246"/>
                  </a:lnTo>
                  <a:lnTo>
                    <a:pt x="10929" y="107270"/>
                  </a:lnTo>
                  <a:lnTo>
                    <a:pt x="16197" y="57203"/>
                  </a:lnTo>
                  <a:lnTo>
                    <a:pt x="21326" y="48361"/>
                  </a:lnTo>
                  <a:lnTo>
                    <a:pt x="36384" y="35418"/>
                  </a:lnTo>
                  <a:lnTo>
                    <a:pt x="45313" y="33838"/>
                  </a:lnTo>
                  <a:lnTo>
                    <a:pt x="64593" y="38322"/>
                  </a:lnTo>
                  <a:lnTo>
                    <a:pt x="89589" y="54000"/>
                  </a:lnTo>
                  <a:lnTo>
                    <a:pt x="101428" y="69900"/>
                  </a:lnTo>
                  <a:lnTo>
                    <a:pt x="126003" y="132426"/>
                  </a:lnTo>
                  <a:lnTo>
                    <a:pt x="129626" y="145304"/>
                  </a:lnTo>
                  <a:lnTo>
                    <a:pt x="133211" y="150379"/>
                  </a:lnTo>
                  <a:lnTo>
                    <a:pt x="136770" y="150253"/>
                  </a:lnTo>
                  <a:lnTo>
                    <a:pt x="172491" y="112300"/>
                  </a:lnTo>
                  <a:lnTo>
                    <a:pt x="231981" y="87218"/>
                  </a:lnTo>
                  <a:lnTo>
                    <a:pt x="273811" y="72869"/>
                  </a:lnTo>
                  <a:lnTo>
                    <a:pt x="288590" y="59569"/>
                  </a:lnTo>
                  <a:lnTo>
                    <a:pt x="294169" y="51108"/>
                  </a:lnTo>
                  <a:lnTo>
                    <a:pt x="295548" y="41959"/>
                  </a:lnTo>
                  <a:lnTo>
                    <a:pt x="290842" y="22434"/>
                  </a:lnTo>
                  <a:lnTo>
                    <a:pt x="283972" y="14654"/>
                  </a:lnTo>
                  <a:lnTo>
                    <a:pt x="263860" y="2889"/>
                  </a:lnTo>
                  <a:lnTo>
                    <a:pt x="242444" y="0"/>
                  </a:lnTo>
                  <a:lnTo>
                    <a:pt x="194509" y="7678"/>
                  </a:lnTo>
                  <a:lnTo>
                    <a:pt x="164997" y="22694"/>
                  </a:lnTo>
                  <a:lnTo>
                    <a:pt x="159131" y="31205"/>
                  </a:lnTo>
                  <a:lnTo>
                    <a:pt x="152614" y="53139"/>
                  </a:lnTo>
                  <a:lnTo>
                    <a:pt x="154533" y="97385"/>
                  </a:lnTo>
                  <a:lnTo>
                    <a:pt x="162658" y="121157"/>
                  </a:lnTo>
                  <a:lnTo>
                    <a:pt x="186938" y="155482"/>
                  </a:lnTo>
                  <a:lnTo>
                    <a:pt x="212927" y="172033"/>
                  </a:lnTo>
                  <a:lnTo>
                    <a:pt x="263213" y="181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26269" y="1863294"/>
              <a:ext cx="167791" cy="304453"/>
            </a:xfrm>
            <a:custGeom>
              <a:avLst/>
              <a:gdLst/>
              <a:ahLst/>
              <a:cxnLst/>
              <a:rect l="0" t="0" r="0" b="0"/>
              <a:pathLst>
                <a:path w="167791" h="304453">
                  <a:moveTo>
                    <a:pt x="79928" y="95006"/>
                  </a:moveTo>
                  <a:lnTo>
                    <a:pt x="95568" y="77025"/>
                  </a:lnTo>
                  <a:lnTo>
                    <a:pt x="103647" y="60108"/>
                  </a:lnTo>
                  <a:lnTo>
                    <a:pt x="104897" y="40892"/>
                  </a:lnTo>
                  <a:lnTo>
                    <a:pt x="100384" y="21822"/>
                  </a:lnTo>
                  <a:lnTo>
                    <a:pt x="90579" y="5548"/>
                  </a:lnTo>
                  <a:lnTo>
                    <a:pt x="83519" y="1442"/>
                  </a:lnTo>
                  <a:lnTo>
                    <a:pt x="66316" y="0"/>
                  </a:lnTo>
                  <a:lnTo>
                    <a:pt x="36900" y="5765"/>
                  </a:lnTo>
                  <a:lnTo>
                    <a:pt x="19470" y="17909"/>
                  </a:lnTo>
                  <a:lnTo>
                    <a:pt x="11547" y="26060"/>
                  </a:lnTo>
                  <a:lnTo>
                    <a:pt x="2743" y="47596"/>
                  </a:lnTo>
                  <a:lnTo>
                    <a:pt x="0" y="71595"/>
                  </a:lnTo>
                  <a:lnTo>
                    <a:pt x="2680" y="93960"/>
                  </a:lnTo>
                  <a:lnTo>
                    <a:pt x="10891" y="112479"/>
                  </a:lnTo>
                  <a:lnTo>
                    <a:pt x="16355" y="120692"/>
                  </a:lnTo>
                  <a:lnTo>
                    <a:pt x="24678" y="124998"/>
                  </a:lnTo>
                  <a:lnTo>
                    <a:pt x="46404" y="126663"/>
                  </a:lnTo>
                  <a:lnTo>
                    <a:pt x="79353" y="115435"/>
                  </a:lnTo>
                  <a:lnTo>
                    <a:pt x="94490" y="100576"/>
                  </a:lnTo>
                  <a:lnTo>
                    <a:pt x="100164" y="91700"/>
                  </a:lnTo>
                  <a:lnTo>
                    <a:pt x="105117" y="89293"/>
                  </a:lnTo>
                  <a:lnTo>
                    <a:pt x="109589" y="91197"/>
                  </a:lnTo>
                  <a:lnTo>
                    <a:pt x="117677" y="102672"/>
                  </a:lnTo>
                  <a:lnTo>
                    <a:pt x="135967" y="154247"/>
                  </a:lnTo>
                  <a:lnTo>
                    <a:pt x="157331" y="206750"/>
                  </a:lnTo>
                  <a:lnTo>
                    <a:pt x="166192" y="230068"/>
                  </a:lnTo>
                  <a:lnTo>
                    <a:pt x="167790" y="255249"/>
                  </a:lnTo>
                  <a:lnTo>
                    <a:pt x="166578" y="268515"/>
                  </a:lnTo>
                  <a:lnTo>
                    <a:pt x="162261" y="278529"/>
                  </a:lnTo>
                  <a:lnTo>
                    <a:pt x="148106" y="292775"/>
                  </a:lnTo>
                  <a:lnTo>
                    <a:pt x="126997" y="299887"/>
                  </a:lnTo>
                  <a:lnTo>
                    <a:pt x="75317" y="304452"/>
                  </a:lnTo>
                  <a:lnTo>
                    <a:pt x="23775" y="297095"/>
                  </a:lnTo>
                  <a:lnTo>
                    <a:pt x="6228" y="295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92912" y="1848178"/>
              <a:ext cx="187027" cy="152423"/>
            </a:xfrm>
            <a:custGeom>
              <a:avLst/>
              <a:gdLst/>
              <a:ahLst/>
              <a:cxnLst/>
              <a:rect l="0" t="0" r="0" b="0"/>
              <a:pathLst>
                <a:path w="187027" h="152423">
                  <a:moveTo>
                    <a:pt x="123855" y="57480"/>
                  </a:moveTo>
                  <a:lnTo>
                    <a:pt x="109200" y="13517"/>
                  </a:lnTo>
                  <a:lnTo>
                    <a:pt x="101217" y="7114"/>
                  </a:lnTo>
                  <a:lnTo>
                    <a:pt x="76749" y="0"/>
                  </a:lnTo>
                  <a:lnTo>
                    <a:pt x="41267" y="1584"/>
                  </a:lnTo>
                  <a:lnTo>
                    <a:pt x="32532" y="6178"/>
                  </a:lnTo>
                  <a:lnTo>
                    <a:pt x="19706" y="20641"/>
                  </a:lnTo>
                  <a:lnTo>
                    <a:pt x="5908" y="48514"/>
                  </a:lnTo>
                  <a:lnTo>
                    <a:pt x="0" y="90178"/>
                  </a:lnTo>
                  <a:lnTo>
                    <a:pt x="3839" y="128389"/>
                  </a:lnTo>
                  <a:lnTo>
                    <a:pt x="8749" y="137508"/>
                  </a:lnTo>
                  <a:lnTo>
                    <a:pt x="23563" y="150760"/>
                  </a:lnTo>
                  <a:lnTo>
                    <a:pt x="32427" y="152422"/>
                  </a:lnTo>
                  <a:lnTo>
                    <a:pt x="51635" y="148029"/>
                  </a:lnTo>
                  <a:lnTo>
                    <a:pt x="59330" y="142412"/>
                  </a:lnTo>
                  <a:lnTo>
                    <a:pt x="71001" y="126813"/>
                  </a:lnTo>
                  <a:lnTo>
                    <a:pt x="84147" y="98300"/>
                  </a:lnTo>
                  <a:lnTo>
                    <a:pt x="89194" y="94052"/>
                  </a:lnTo>
                  <a:lnTo>
                    <a:pt x="94899" y="93560"/>
                  </a:lnTo>
                  <a:lnTo>
                    <a:pt x="101041" y="95571"/>
                  </a:lnTo>
                  <a:lnTo>
                    <a:pt x="149693" y="141318"/>
                  </a:lnTo>
                  <a:lnTo>
                    <a:pt x="187026" y="1417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11715" y="1652974"/>
              <a:ext cx="10337" cy="326384"/>
            </a:xfrm>
            <a:custGeom>
              <a:avLst/>
              <a:gdLst/>
              <a:ahLst/>
              <a:cxnLst/>
              <a:rect l="0" t="0" r="0" b="0"/>
              <a:pathLst>
                <a:path w="10337" h="326384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4" y="200218"/>
                  </a:lnTo>
                  <a:lnTo>
                    <a:pt x="8158" y="249617"/>
                  </a:lnTo>
                  <a:lnTo>
                    <a:pt x="9691" y="290769"/>
                  </a:lnTo>
                  <a:lnTo>
                    <a:pt x="1033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37823" y="177931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40900" y="7235"/>
                  </a:lnTo>
                  <a:lnTo>
                    <a:pt x="81558" y="12997"/>
                  </a:lnTo>
                  <a:lnTo>
                    <a:pt x="24690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48394" y="1884601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4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79978" y="1821430"/>
              <a:ext cx="168457" cy="165558"/>
            </a:xfrm>
            <a:custGeom>
              <a:avLst/>
              <a:gdLst/>
              <a:ahLst/>
              <a:cxnLst/>
              <a:rect l="0" t="0" r="0" b="0"/>
              <a:pathLst>
                <a:path w="168457" h="165558">
                  <a:moveTo>
                    <a:pt x="0" y="10528"/>
                  </a:moveTo>
                  <a:lnTo>
                    <a:pt x="35917" y="72809"/>
                  </a:lnTo>
                  <a:lnTo>
                    <a:pt x="70299" y="135135"/>
                  </a:lnTo>
                  <a:lnTo>
                    <a:pt x="91280" y="162352"/>
                  </a:lnTo>
                  <a:lnTo>
                    <a:pt x="98288" y="165557"/>
                  </a:lnTo>
                  <a:lnTo>
                    <a:pt x="105300" y="165353"/>
                  </a:lnTo>
                  <a:lnTo>
                    <a:pt x="112314" y="162878"/>
                  </a:lnTo>
                  <a:lnTo>
                    <a:pt x="116990" y="155378"/>
                  </a:lnTo>
                  <a:lnTo>
                    <a:pt x="130734" y="104435"/>
                  </a:lnTo>
                  <a:lnTo>
                    <a:pt x="153610" y="4338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80021" y="1839094"/>
              <a:ext cx="147399" cy="198489"/>
            </a:xfrm>
            <a:custGeom>
              <a:avLst/>
              <a:gdLst/>
              <a:ahLst/>
              <a:cxnLst/>
              <a:rect l="0" t="0" r="0" b="0"/>
              <a:pathLst>
                <a:path w="147399" h="198489">
                  <a:moveTo>
                    <a:pt x="0" y="77092"/>
                  </a:moveTo>
                  <a:lnTo>
                    <a:pt x="16767" y="82681"/>
                  </a:lnTo>
                  <a:lnTo>
                    <a:pt x="34358" y="82306"/>
                  </a:lnTo>
                  <a:lnTo>
                    <a:pt x="74247" y="72533"/>
                  </a:lnTo>
                  <a:lnTo>
                    <a:pt x="99858" y="57154"/>
                  </a:lnTo>
                  <a:lnTo>
                    <a:pt x="122264" y="37779"/>
                  </a:lnTo>
                  <a:lnTo>
                    <a:pt x="124793" y="30996"/>
                  </a:lnTo>
                  <a:lnTo>
                    <a:pt x="124139" y="24135"/>
                  </a:lnTo>
                  <a:lnTo>
                    <a:pt x="121364" y="17221"/>
                  </a:lnTo>
                  <a:lnTo>
                    <a:pt x="108922" y="6419"/>
                  </a:lnTo>
                  <a:lnTo>
                    <a:pt x="100690" y="1900"/>
                  </a:lnTo>
                  <a:lnTo>
                    <a:pt x="82186" y="0"/>
                  </a:lnTo>
                  <a:lnTo>
                    <a:pt x="63433" y="4224"/>
                  </a:lnTo>
                  <a:lnTo>
                    <a:pt x="47299" y="13901"/>
                  </a:lnTo>
                  <a:lnTo>
                    <a:pt x="25063" y="43681"/>
                  </a:lnTo>
                  <a:lnTo>
                    <a:pt x="9245" y="82140"/>
                  </a:lnTo>
                  <a:lnTo>
                    <a:pt x="8328" y="123172"/>
                  </a:lnTo>
                  <a:lnTo>
                    <a:pt x="15465" y="159376"/>
                  </a:lnTo>
                  <a:lnTo>
                    <a:pt x="30578" y="186740"/>
                  </a:lnTo>
                  <a:lnTo>
                    <a:pt x="39103" y="192305"/>
                  </a:lnTo>
                  <a:lnTo>
                    <a:pt x="61052" y="198488"/>
                  </a:lnTo>
                  <a:lnTo>
                    <a:pt x="94128" y="196379"/>
                  </a:lnTo>
                  <a:lnTo>
                    <a:pt x="147398" y="182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90632" y="1874072"/>
              <a:ext cx="18623" cy="157929"/>
            </a:xfrm>
            <a:custGeom>
              <a:avLst/>
              <a:gdLst/>
              <a:ahLst/>
              <a:cxnLst/>
              <a:rect l="0" t="0" r="0" b="0"/>
              <a:pathLst>
                <a:path w="18623" h="157929">
                  <a:moveTo>
                    <a:pt x="0" y="0"/>
                  </a:moveTo>
                  <a:lnTo>
                    <a:pt x="14654" y="58617"/>
                  </a:lnTo>
                  <a:lnTo>
                    <a:pt x="18622" y="11162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01160" y="176878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64331" y="1885098"/>
              <a:ext cx="126343" cy="167960"/>
            </a:xfrm>
            <a:custGeom>
              <a:avLst/>
              <a:gdLst/>
              <a:ahLst/>
              <a:cxnLst/>
              <a:rect l="0" t="0" r="0" b="0"/>
              <a:pathLst>
                <a:path w="126343" h="167960">
                  <a:moveTo>
                    <a:pt x="0" y="20560"/>
                  </a:moveTo>
                  <a:lnTo>
                    <a:pt x="3119" y="63251"/>
                  </a:lnTo>
                  <a:lnTo>
                    <a:pt x="17959" y="122628"/>
                  </a:lnTo>
                  <a:lnTo>
                    <a:pt x="25859" y="149458"/>
                  </a:lnTo>
                  <a:lnTo>
                    <a:pt x="16331" y="122022"/>
                  </a:lnTo>
                  <a:lnTo>
                    <a:pt x="11675" y="67334"/>
                  </a:lnTo>
                  <a:lnTo>
                    <a:pt x="13208" y="26750"/>
                  </a:lnTo>
                  <a:lnTo>
                    <a:pt x="21858" y="7323"/>
                  </a:lnTo>
                  <a:lnTo>
                    <a:pt x="28611" y="2377"/>
                  </a:lnTo>
                  <a:lnTo>
                    <a:pt x="36621" y="249"/>
                  </a:lnTo>
                  <a:lnTo>
                    <a:pt x="45471" y="0"/>
                  </a:lnTo>
                  <a:lnTo>
                    <a:pt x="53711" y="3344"/>
                  </a:lnTo>
                  <a:lnTo>
                    <a:pt x="76486" y="24817"/>
                  </a:lnTo>
                  <a:lnTo>
                    <a:pt x="102023" y="63515"/>
                  </a:lnTo>
                  <a:lnTo>
                    <a:pt x="121233" y="116597"/>
                  </a:lnTo>
                  <a:lnTo>
                    <a:pt x="126342" y="167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87625" y="1663502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1"/>
                  </a:lnTo>
                  <a:lnTo>
                    <a:pt x="7937" y="176627"/>
                  </a:lnTo>
                  <a:lnTo>
                    <a:pt x="13805" y="228459"/>
                  </a:lnTo>
                  <a:lnTo>
                    <a:pt x="17862" y="289970"/>
                  </a:lnTo>
                  <a:lnTo>
                    <a:pt x="21784" y="337821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01202" y="180037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36591" y="16788"/>
                  </a:lnTo>
                  <a:lnTo>
                    <a:pt x="89084" y="19792"/>
                  </a:lnTo>
                  <a:lnTo>
                    <a:pt x="2998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59129" y="1838069"/>
              <a:ext cx="138241" cy="180057"/>
            </a:xfrm>
            <a:custGeom>
              <a:avLst/>
              <a:gdLst/>
              <a:ahLst/>
              <a:cxnLst/>
              <a:rect l="0" t="0" r="0" b="0"/>
              <a:pathLst>
                <a:path w="138241" h="180057">
                  <a:moveTo>
                    <a:pt x="0" y="88646"/>
                  </a:moveTo>
                  <a:lnTo>
                    <a:pt x="37478" y="96979"/>
                  </a:lnTo>
                  <a:lnTo>
                    <a:pt x="75446" y="95404"/>
                  </a:lnTo>
                  <a:lnTo>
                    <a:pt x="88901" y="93151"/>
                  </a:lnTo>
                  <a:lnTo>
                    <a:pt x="110092" y="81290"/>
                  </a:lnTo>
                  <a:lnTo>
                    <a:pt x="126139" y="64319"/>
                  </a:lnTo>
                  <a:lnTo>
                    <a:pt x="137170" y="45079"/>
                  </a:lnTo>
                  <a:lnTo>
                    <a:pt x="138240" y="35034"/>
                  </a:lnTo>
                  <a:lnTo>
                    <a:pt x="133190" y="14515"/>
                  </a:lnTo>
                  <a:lnTo>
                    <a:pt x="126228" y="7640"/>
                  </a:lnTo>
                  <a:lnTo>
                    <a:pt x="106014" y="0"/>
                  </a:lnTo>
                  <a:lnTo>
                    <a:pt x="68326" y="1289"/>
                  </a:lnTo>
                  <a:lnTo>
                    <a:pt x="44405" y="12386"/>
                  </a:lnTo>
                  <a:lnTo>
                    <a:pt x="24415" y="29016"/>
                  </a:lnTo>
                  <a:lnTo>
                    <a:pt x="11631" y="48105"/>
                  </a:lnTo>
                  <a:lnTo>
                    <a:pt x="3446" y="84173"/>
                  </a:lnTo>
                  <a:lnTo>
                    <a:pt x="9086" y="129876"/>
                  </a:lnTo>
                  <a:lnTo>
                    <a:pt x="14957" y="151424"/>
                  </a:lnTo>
                  <a:lnTo>
                    <a:pt x="20500" y="159744"/>
                  </a:lnTo>
                  <a:lnTo>
                    <a:pt x="36017" y="172107"/>
                  </a:lnTo>
                  <a:lnTo>
                    <a:pt x="70073" y="180056"/>
                  </a:lnTo>
                  <a:lnTo>
                    <a:pt x="126342" y="172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35696" y="1899117"/>
              <a:ext cx="165324" cy="309727"/>
            </a:xfrm>
            <a:custGeom>
              <a:avLst/>
              <a:gdLst/>
              <a:ahLst/>
              <a:cxnLst/>
              <a:rect l="0" t="0" r="0" b="0"/>
              <a:pathLst>
                <a:path w="165324" h="309727">
                  <a:moveTo>
                    <a:pt x="139288" y="48655"/>
                  </a:moveTo>
                  <a:lnTo>
                    <a:pt x="129713" y="24608"/>
                  </a:lnTo>
                  <a:lnTo>
                    <a:pt x="119044" y="10281"/>
                  </a:lnTo>
                  <a:lnTo>
                    <a:pt x="100265" y="2354"/>
                  </a:lnTo>
                  <a:lnTo>
                    <a:pt x="77491" y="0"/>
                  </a:lnTo>
                  <a:lnTo>
                    <a:pt x="55670" y="2854"/>
                  </a:lnTo>
                  <a:lnTo>
                    <a:pt x="23655" y="16627"/>
                  </a:lnTo>
                  <a:lnTo>
                    <a:pt x="8737" y="32080"/>
                  </a:lnTo>
                  <a:lnTo>
                    <a:pt x="3121" y="41114"/>
                  </a:lnTo>
                  <a:lnTo>
                    <a:pt x="0" y="60511"/>
                  </a:lnTo>
                  <a:lnTo>
                    <a:pt x="806" y="70597"/>
                  </a:lnTo>
                  <a:lnTo>
                    <a:pt x="4853" y="78491"/>
                  </a:lnTo>
                  <a:lnTo>
                    <a:pt x="18707" y="90381"/>
                  </a:lnTo>
                  <a:lnTo>
                    <a:pt x="39683" y="93326"/>
                  </a:lnTo>
                  <a:lnTo>
                    <a:pt x="63434" y="89566"/>
                  </a:lnTo>
                  <a:lnTo>
                    <a:pt x="85688" y="80095"/>
                  </a:lnTo>
                  <a:lnTo>
                    <a:pt x="112358" y="56021"/>
                  </a:lnTo>
                  <a:lnTo>
                    <a:pt x="117825" y="54735"/>
                  </a:lnTo>
                  <a:lnTo>
                    <a:pt x="121470" y="58558"/>
                  </a:lnTo>
                  <a:lnTo>
                    <a:pt x="139572" y="115815"/>
                  </a:lnTo>
                  <a:lnTo>
                    <a:pt x="155703" y="175305"/>
                  </a:lnTo>
                  <a:lnTo>
                    <a:pt x="165323" y="236591"/>
                  </a:lnTo>
                  <a:lnTo>
                    <a:pt x="163639" y="269286"/>
                  </a:lnTo>
                  <a:lnTo>
                    <a:pt x="155570" y="287483"/>
                  </a:lnTo>
                  <a:lnTo>
                    <a:pt x="150143" y="295611"/>
                  </a:lnTo>
                  <a:lnTo>
                    <a:pt x="140675" y="301030"/>
                  </a:lnTo>
                  <a:lnTo>
                    <a:pt x="86573" y="309726"/>
                  </a:lnTo>
                  <a:lnTo>
                    <a:pt x="47630" y="308113"/>
                  </a:lnTo>
                  <a:lnTo>
                    <a:pt x="12946" y="301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17098" y="1850461"/>
              <a:ext cx="137554" cy="184334"/>
            </a:xfrm>
            <a:custGeom>
              <a:avLst/>
              <a:gdLst/>
              <a:ahLst/>
              <a:cxnLst/>
              <a:rect l="0" t="0" r="0" b="0"/>
              <a:pathLst>
                <a:path w="137554" h="184334">
                  <a:moveTo>
                    <a:pt x="0" y="86782"/>
                  </a:moveTo>
                  <a:lnTo>
                    <a:pt x="37478" y="95115"/>
                  </a:lnTo>
                  <a:lnTo>
                    <a:pt x="72325" y="93541"/>
                  </a:lnTo>
                  <a:lnTo>
                    <a:pt x="94146" y="87446"/>
                  </a:lnTo>
                  <a:lnTo>
                    <a:pt x="115542" y="76939"/>
                  </a:lnTo>
                  <a:lnTo>
                    <a:pt x="130510" y="61350"/>
                  </a:lnTo>
                  <a:lnTo>
                    <a:pt x="136140" y="52280"/>
                  </a:lnTo>
                  <a:lnTo>
                    <a:pt x="137553" y="42724"/>
                  </a:lnTo>
                  <a:lnTo>
                    <a:pt x="132884" y="22747"/>
                  </a:lnTo>
                  <a:lnTo>
                    <a:pt x="127194" y="14846"/>
                  </a:lnTo>
                  <a:lnTo>
                    <a:pt x="111513" y="2948"/>
                  </a:lnTo>
                  <a:lnTo>
                    <a:pt x="92845" y="0"/>
                  </a:lnTo>
                  <a:lnTo>
                    <a:pt x="52265" y="7639"/>
                  </a:lnTo>
                  <a:lnTo>
                    <a:pt x="26534" y="22648"/>
                  </a:lnTo>
                  <a:lnTo>
                    <a:pt x="14522" y="38391"/>
                  </a:lnTo>
                  <a:lnTo>
                    <a:pt x="9681" y="47502"/>
                  </a:lnTo>
                  <a:lnTo>
                    <a:pt x="2868" y="88272"/>
                  </a:lnTo>
                  <a:lnTo>
                    <a:pt x="6439" y="131807"/>
                  </a:lnTo>
                  <a:lnTo>
                    <a:pt x="18070" y="153977"/>
                  </a:lnTo>
                  <a:lnTo>
                    <a:pt x="34937" y="170459"/>
                  </a:lnTo>
                  <a:lnTo>
                    <a:pt x="54132" y="181683"/>
                  </a:lnTo>
                  <a:lnTo>
                    <a:pt x="74361" y="184333"/>
                  </a:lnTo>
                  <a:lnTo>
                    <a:pt x="105285" y="181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06611" y="1874072"/>
              <a:ext cx="84229" cy="139287"/>
            </a:xfrm>
            <a:custGeom>
              <a:avLst/>
              <a:gdLst/>
              <a:ahLst/>
              <a:cxnLst/>
              <a:rect l="0" t="0" r="0" b="0"/>
              <a:pathLst>
                <a:path w="84229" h="139287">
                  <a:moveTo>
                    <a:pt x="0" y="52643"/>
                  </a:moveTo>
                  <a:lnTo>
                    <a:pt x="17958" y="116070"/>
                  </a:lnTo>
                  <a:lnTo>
                    <a:pt x="25858" y="139286"/>
                  </a:lnTo>
                  <a:lnTo>
                    <a:pt x="14397" y="84869"/>
                  </a:lnTo>
                  <a:lnTo>
                    <a:pt x="12248" y="58386"/>
                  </a:lnTo>
                  <a:lnTo>
                    <a:pt x="17532" y="37258"/>
                  </a:lnTo>
                  <a:lnTo>
                    <a:pt x="22216" y="28348"/>
                  </a:lnTo>
                  <a:lnTo>
                    <a:pt x="36781" y="15329"/>
                  </a:lnTo>
                  <a:lnTo>
                    <a:pt x="53782" y="681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95276" y="1863544"/>
              <a:ext cx="135125" cy="181591"/>
            </a:xfrm>
            <a:custGeom>
              <a:avLst/>
              <a:gdLst/>
              <a:ahLst/>
              <a:cxnLst/>
              <a:rect l="0" t="0" r="0" b="0"/>
              <a:pathLst>
                <a:path w="135125" h="181591">
                  <a:moveTo>
                    <a:pt x="95604" y="0"/>
                  </a:moveTo>
                  <a:lnTo>
                    <a:pt x="33347" y="19128"/>
                  </a:lnTo>
                  <a:lnTo>
                    <a:pt x="16852" y="30338"/>
                  </a:lnTo>
                  <a:lnTo>
                    <a:pt x="4841" y="46239"/>
                  </a:lnTo>
                  <a:lnTo>
                    <a:pt x="0" y="55392"/>
                  </a:lnTo>
                  <a:lnTo>
                    <a:pt x="283" y="63834"/>
                  </a:lnTo>
                  <a:lnTo>
                    <a:pt x="3981" y="71802"/>
                  </a:lnTo>
                  <a:lnTo>
                    <a:pt x="9956" y="79453"/>
                  </a:lnTo>
                  <a:lnTo>
                    <a:pt x="29073" y="87955"/>
                  </a:lnTo>
                  <a:lnTo>
                    <a:pt x="84633" y="102266"/>
                  </a:lnTo>
                  <a:lnTo>
                    <a:pt x="105936" y="109012"/>
                  </a:lnTo>
                  <a:lnTo>
                    <a:pt x="123982" y="122149"/>
                  </a:lnTo>
                  <a:lnTo>
                    <a:pt x="132071" y="130566"/>
                  </a:lnTo>
                  <a:lnTo>
                    <a:pt x="135124" y="139686"/>
                  </a:lnTo>
                  <a:lnTo>
                    <a:pt x="132276" y="159179"/>
                  </a:lnTo>
                  <a:lnTo>
                    <a:pt x="127071" y="166950"/>
                  </a:lnTo>
                  <a:lnTo>
                    <a:pt x="111929" y="178705"/>
                  </a:lnTo>
                  <a:lnTo>
                    <a:pt x="87262" y="181590"/>
                  </a:lnTo>
                  <a:lnTo>
                    <a:pt x="29356" y="179499"/>
                  </a:lnTo>
                  <a:lnTo>
                    <a:pt x="84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75109" y="2010943"/>
              <a:ext cx="74512" cy="157928"/>
            </a:xfrm>
            <a:custGeom>
              <a:avLst/>
              <a:gdLst/>
              <a:ahLst/>
              <a:cxnLst/>
              <a:rect l="0" t="0" r="0" b="0"/>
              <a:pathLst>
                <a:path w="74512" h="157928">
                  <a:moveTo>
                    <a:pt x="0" y="0"/>
                  </a:moveTo>
                  <a:lnTo>
                    <a:pt x="42661" y="55659"/>
                  </a:lnTo>
                  <a:lnTo>
                    <a:pt x="70298" y="89763"/>
                  </a:lnTo>
                  <a:lnTo>
                    <a:pt x="73772" y="98446"/>
                  </a:lnTo>
                  <a:lnTo>
                    <a:pt x="74511" y="117453"/>
                  </a:lnTo>
                  <a:lnTo>
                    <a:pt x="67821" y="134479"/>
                  </a:lnTo>
                  <a:lnTo>
                    <a:pt x="58218" y="147506"/>
                  </a:lnTo>
                  <a:lnTo>
                    <a:pt x="4211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54133" y="1663502"/>
              <a:ext cx="20351" cy="379027"/>
            </a:xfrm>
            <a:custGeom>
              <a:avLst/>
              <a:gdLst/>
              <a:ahLst/>
              <a:cxnLst/>
              <a:rect l="0" t="0" r="0" b="0"/>
              <a:pathLst>
                <a:path w="20351" h="379027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0"/>
                  </a:lnTo>
                  <a:lnTo>
                    <a:pt x="12998" y="218430"/>
                  </a:lnTo>
                  <a:lnTo>
                    <a:pt x="18670" y="272950"/>
                  </a:lnTo>
                  <a:lnTo>
                    <a:pt x="20350" y="323030"/>
                  </a:lnTo>
                  <a:lnTo>
                    <a:pt x="19574" y="349459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27792" y="1810901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14282" y="8333"/>
                  </a:lnTo>
                  <a:lnTo>
                    <a:pt x="155152" y="15684"/>
                  </a:lnTo>
                  <a:lnTo>
                    <a:pt x="106933" y="25054"/>
                  </a:lnTo>
                  <a:lnTo>
                    <a:pt x="47812" y="314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72143" y="1663502"/>
              <a:ext cx="314074" cy="374627"/>
            </a:xfrm>
            <a:custGeom>
              <a:avLst/>
              <a:gdLst/>
              <a:ahLst/>
              <a:cxnLst/>
              <a:rect l="0" t="0" r="0" b="0"/>
              <a:pathLst>
                <a:path w="314074" h="374627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9450" y="147998"/>
                  </a:lnTo>
                  <a:lnTo>
                    <a:pt x="22592" y="206529"/>
                  </a:lnTo>
                  <a:lnTo>
                    <a:pt x="29218" y="259121"/>
                  </a:lnTo>
                  <a:lnTo>
                    <a:pt x="38279" y="320906"/>
                  </a:lnTo>
                  <a:lnTo>
                    <a:pt x="36486" y="326241"/>
                  </a:lnTo>
                  <a:lnTo>
                    <a:pt x="32951" y="326289"/>
                  </a:lnTo>
                  <a:lnTo>
                    <a:pt x="28254" y="322811"/>
                  </a:lnTo>
                  <a:lnTo>
                    <a:pt x="23036" y="303349"/>
                  </a:lnTo>
                  <a:lnTo>
                    <a:pt x="23218" y="262627"/>
                  </a:lnTo>
                  <a:lnTo>
                    <a:pt x="28987" y="237216"/>
                  </a:lnTo>
                  <a:lnTo>
                    <a:pt x="39350" y="218123"/>
                  </a:lnTo>
                  <a:lnTo>
                    <a:pt x="47728" y="213266"/>
                  </a:lnTo>
                  <a:lnTo>
                    <a:pt x="69516" y="210989"/>
                  </a:lnTo>
                  <a:lnTo>
                    <a:pt x="88558" y="216995"/>
                  </a:lnTo>
                  <a:lnTo>
                    <a:pt x="119846" y="239915"/>
                  </a:lnTo>
                  <a:lnTo>
                    <a:pt x="135870" y="265668"/>
                  </a:lnTo>
                  <a:lnTo>
                    <a:pt x="159039" y="326599"/>
                  </a:lnTo>
                  <a:lnTo>
                    <a:pt x="170900" y="361521"/>
                  </a:lnTo>
                  <a:lnTo>
                    <a:pt x="169102" y="356038"/>
                  </a:lnTo>
                  <a:lnTo>
                    <a:pt x="172692" y="327631"/>
                  </a:lnTo>
                  <a:lnTo>
                    <a:pt x="181208" y="309001"/>
                  </a:lnTo>
                  <a:lnTo>
                    <a:pt x="186754" y="300757"/>
                  </a:lnTo>
                  <a:lnTo>
                    <a:pt x="205394" y="288478"/>
                  </a:lnTo>
                  <a:lnTo>
                    <a:pt x="267861" y="267276"/>
                  </a:lnTo>
                  <a:lnTo>
                    <a:pt x="290965" y="259949"/>
                  </a:lnTo>
                  <a:lnTo>
                    <a:pt x="306693" y="246554"/>
                  </a:lnTo>
                  <a:lnTo>
                    <a:pt x="312525" y="238069"/>
                  </a:lnTo>
                  <a:lnTo>
                    <a:pt x="314073" y="230073"/>
                  </a:lnTo>
                  <a:lnTo>
                    <a:pt x="312766" y="222402"/>
                  </a:lnTo>
                  <a:lnTo>
                    <a:pt x="309554" y="214949"/>
                  </a:lnTo>
                  <a:lnTo>
                    <a:pt x="288266" y="193280"/>
                  </a:lnTo>
                  <a:lnTo>
                    <a:pt x="266500" y="185338"/>
                  </a:lnTo>
                  <a:lnTo>
                    <a:pt x="242397" y="182978"/>
                  </a:lnTo>
                  <a:lnTo>
                    <a:pt x="219986" y="185829"/>
                  </a:lnTo>
                  <a:lnTo>
                    <a:pt x="201447" y="194115"/>
                  </a:lnTo>
                  <a:lnTo>
                    <a:pt x="193228" y="199600"/>
                  </a:lnTo>
                  <a:lnTo>
                    <a:pt x="180976" y="215053"/>
                  </a:lnTo>
                  <a:lnTo>
                    <a:pt x="176071" y="224087"/>
                  </a:lnTo>
                  <a:lnTo>
                    <a:pt x="173741" y="249723"/>
                  </a:lnTo>
                  <a:lnTo>
                    <a:pt x="181776" y="302662"/>
                  </a:lnTo>
                  <a:lnTo>
                    <a:pt x="196855" y="336123"/>
                  </a:lnTo>
                  <a:lnTo>
                    <a:pt x="221729" y="362674"/>
                  </a:lnTo>
                  <a:lnTo>
                    <a:pt x="244336" y="371759"/>
                  </a:lnTo>
                  <a:lnTo>
                    <a:pt x="266472" y="374626"/>
                  </a:lnTo>
                  <a:lnTo>
                    <a:pt x="29260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03664" y="1891794"/>
              <a:ext cx="213808" cy="163522"/>
            </a:xfrm>
            <a:custGeom>
              <a:avLst/>
              <a:gdLst/>
              <a:ahLst/>
              <a:cxnLst/>
              <a:rect l="0" t="0" r="0" b="0"/>
              <a:pathLst>
                <a:path w="213808" h="163522">
                  <a:moveTo>
                    <a:pt x="150636" y="55978"/>
                  </a:moveTo>
                  <a:lnTo>
                    <a:pt x="141062" y="31931"/>
                  </a:lnTo>
                  <a:lnTo>
                    <a:pt x="130393" y="17604"/>
                  </a:lnTo>
                  <a:lnTo>
                    <a:pt x="105644" y="1974"/>
                  </a:lnTo>
                  <a:lnTo>
                    <a:pt x="83067" y="0"/>
                  </a:lnTo>
                  <a:lnTo>
                    <a:pt x="59774" y="4193"/>
                  </a:lnTo>
                  <a:lnTo>
                    <a:pt x="41623" y="13855"/>
                  </a:lnTo>
                  <a:lnTo>
                    <a:pt x="18250" y="38038"/>
                  </a:lnTo>
                  <a:lnTo>
                    <a:pt x="2096" y="67430"/>
                  </a:lnTo>
                  <a:lnTo>
                    <a:pt x="0" y="91093"/>
                  </a:lnTo>
                  <a:lnTo>
                    <a:pt x="4138" y="116038"/>
                  </a:lnTo>
                  <a:lnTo>
                    <a:pt x="13776" y="138823"/>
                  </a:lnTo>
                  <a:lnTo>
                    <a:pt x="28978" y="154409"/>
                  </a:lnTo>
                  <a:lnTo>
                    <a:pt x="37946" y="160203"/>
                  </a:lnTo>
                  <a:lnTo>
                    <a:pt x="57267" y="163521"/>
                  </a:lnTo>
                  <a:lnTo>
                    <a:pt x="67333" y="162768"/>
                  </a:lnTo>
                  <a:lnTo>
                    <a:pt x="75214" y="158757"/>
                  </a:lnTo>
                  <a:lnTo>
                    <a:pt x="87090" y="144941"/>
                  </a:lnTo>
                  <a:lnTo>
                    <a:pt x="100352" y="117432"/>
                  </a:lnTo>
                  <a:lnTo>
                    <a:pt x="108078" y="76479"/>
                  </a:lnTo>
                  <a:lnTo>
                    <a:pt x="110566" y="76664"/>
                  </a:lnTo>
                  <a:lnTo>
                    <a:pt x="116450" y="86229"/>
                  </a:lnTo>
                  <a:lnTo>
                    <a:pt x="145084" y="139843"/>
                  </a:lnTo>
                  <a:lnTo>
                    <a:pt x="158307" y="156032"/>
                  </a:lnTo>
                  <a:lnTo>
                    <a:pt x="167448" y="160115"/>
                  </a:lnTo>
                  <a:lnTo>
                    <a:pt x="213807" y="161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28000" y="1894005"/>
              <a:ext cx="168457" cy="169581"/>
            </a:xfrm>
            <a:custGeom>
              <a:avLst/>
              <a:gdLst/>
              <a:ahLst/>
              <a:cxnLst/>
              <a:rect l="0" t="0" r="0" b="0"/>
              <a:pathLst>
                <a:path w="168457" h="169581">
                  <a:moveTo>
                    <a:pt x="0" y="53767"/>
                  </a:moveTo>
                  <a:lnTo>
                    <a:pt x="3119" y="102697"/>
                  </a:lnTo>
                  <a:lnTo>
                    <a:pt x="9065" y="161828"/>
                  </a:lnTo>
                  <a:lnTo>
                    <a:pt x="9552" y="166751"/>
                  </a:lnTo>
                  <a:lnTo>
                    <a:pt x="13591" y="107309"/>
                  </a:lnTo>
                  <a:lnTo>
                    <a:pt x="25172" y="53294"/>
                  </a:lnTo>
                  <a:lnTo>
                    <a:pt x="40864" y="20221"/>
                  </a:lnTo>
                  <a:lnTo>
                    <a:pt x="56766" y="6492"/>
                  </a:lnTo>
                  <a:lnTo>
                    <a:pt x="65920" y="1193"/>
                  </a:lnTo>
                  <a:lnTo>
                    <a:pt x="74362" y="0"/>
                  </a:lnTo>
                  <a:lnTo>
                    <a:pt x="89982" y="4914"/>
                  </a:lnTo>
                  <a:lnTo>
                    <a:pt x="111929" y="26424"/>
                  </a:lnTo>
                  <a:lnTo>
                    <a:pt x="144229" y="83716"/>
                  </a:lnTo>
                  <a:lnTo>
                    <a:pt x="151839" y="106852"/>
                  </a:lnTo>
                  <a:lnTo>
                    <a:pt x="159844" y="150474"/>
                  </a:lnTo>
                  <a:lnTo>
                    <a:pt x="168456" y="1695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49098" y="1889540"/>
              <a:ext cx="127190" cy="171027"/>
            </a:xfrm>
            <a:custGeom>
              <a:avLst/>
              <a:gdLst/>
              <a:ahLst/>
              <a:cxnLst/>
              <a:rect l="0" t="0" r="0" b="0"/>
              <a:pathLst>
                <a:path w="127190" h="171027">
                  <a:moveTo>
                    <a:pt x="105285" y="5589"/>
                  </a:moveTo>
                  <a:lnTo>
                    <a:pt x="88517" y="0"/>
                  </a:lnTo>
                  <a:lnTo>
                    <a:pt x="70927" y="376"/>
                  </a:lnTo>
                  <a:lnTo>
                    <a:pt x="31038" y="10148"/>
                  </a:lnTo>
                  <a:lnTo>
                    <a:pt x="5426" y="25527"/>
                  </a:lnTo>
                  <a:lnTo>
                    <a:pt x="2448" y="31749"/>
                  </a:lnTo>
                  <a:lnTo>
                    <a:pt x="2802" y="38237"/>
                  </a:lnTo>
                  <a:lnTo>
                    <a:pt x="5378" y="44902"/>
                  </a:lnTo>
                  <a:lnTo>
                    <a:pt x="17598" y="55427"/>
                  </a:lnTo>
                  <a:lnTo>
                    <a:pt x="75577" y="91699"/>
                  </a:lnTo>
                  <a:lnTo>
                    <a:pt x="105841" y="103373"/>
                  </a:lnTo>
                  <a:lnTo>
                    <a:pt x="120350" y="116899"/>
                  </a:lnTo>
                  <a:lnTo>
                    <a:pt x="125857" y="125419"/>
                  </a:lnTo>
                  <a:lnTo>
                    <a:pt x="127189" y="133439"/>
                  </a:lnTo>
                  <a:lnTo>
                    <a:pt x="125736" y="141125"/>
                  </a:lnTo>
                  <a:lnTo>
                    <a:pt x="122429" y="148589"/>
                  </a:lnTo>
                  <a:lnTo>
                    <a:pt x="109395" y="160002"/>
                  </a:lnTo>
                  <a:lnTo>
                    <a:pt x="90734" y="167803"/>
                  </a:lnTo>
                  <a:lnTo>
                    <a:pt x="55090" y="171026"/>
                  </a:lnTo>
                  <a:lnTo>
                    <a:pt x="24122" y="165092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40806" y="1936012"/>
              <a:ext cx="450532" cy="172715"/>
            </a:xfrm>
            <a:custGeom>
              <a:avLst/>
              <a:gdLst/>
              <a:ahLst/>
              <a:cxnLst/>
              <a:rect l="0" t="0" r="0" b="0"/>
              <a:pathLst>
                <a:path w="450532" h="172715">
                  <a:moveTo>
                    <a:pt x="8334" y="32817"/>
                  </a:moveTo>
                  <a:lnTo>
                    <a:pt x="0" y="70294"/>
                  </a:lnTo>
                  <a:lnTo>
                    <a:pt x="1575" y="105142"/>
                  </a:lnTo>
                  <a:lnTo>
                    <a:pt x="7669" y="125793"/>
                  </a:lnTo>
                  <a:lnTo>
                    <a:pt x="18177" y="142770"/>
                  </a:lnTo>
                  <a:lnTo>
                    <a:pt x="26595" y="147063"/>
                  </a:lnTo>
                  <a:lnTo>
                    <a:pt x="48425" y="148713"/>
                  </a:lnTo>
                  <a:lnTo>
                    <a:pt x="67487" y="142428"/>
                  </a:lnTo>
                  <a:lnTo>
                    <a:pt x="98787" y="119329"/>
                  </a:lnTo>
                  <a:lnTo>
                    <a:pt x="114813" y="93545"/>
                  </a:lnTo>
                  <a:lnTo>
                    <a:pt x="126971" y="63678"/>
                  </a:lnTo>
                  <a:lnTo>
                    <a:pt x="129539" y="61580"/>
                  </a:lnTo>
                  <a:lnTo>
                    <a:pt x="131251" y="64860"/>
                  </a:lnTo>
                  <a:lnTo>
                    <a:pt x="139588" y="98158"/>
                  </a:lnTo>
                  <a:lnTo>
                    <a:pt x="154719" y="122627"/>
                  </a:lnTo>
                  <a:lnTo>
                    <a:pt x="174020" y="144695"/>
                  </a:lnTo>
                  <a:lnTo>
                    <a:pt x="200146" y="160462"/>
                  </a:lnTo>
                  <a:lnTo>
                    <a:pt x="209908" y="161197"/>
                  </a:lnTo>
                  <a:lnTo>
                    <a:pt x="230114" y="155775"/>
                  </a:lnTo>
                  <a:lnTo>
                    <a:pt x="247673" y="139327"/>
                  </a:lnTo>
                  <a:lnTo>
                    <a:pt x="260936" y="116420"/>
                  </a:lnTo>
                  <a:lnTo>
                    <a:pt x="266831" y="90641"/>
                  </a:lnTo>
                  <a:lnTo>
                    <a:pt x="264560" y="55409"/>
                  </a:lnTo>
                  <a:lnTo>
                    <a:pt x="256353" y="36618"/>
                  </a:lnTo>
                  <a:lnTo>
                    <a:pt x="249586" y="25148"/>
                  </a:lnTo>
                  <a:lnTo>
                    <a:pt x="251057" y="25364"/>
                  </a:lnTo>
                  <a:lnTo>
                    <a:pt x="294502" y="51948"/>
                  </a:lnTo>
                  <a:lnTo>
                    <a:pt x="346666" y="69998"/>
                  </a:lnTo>
                  <a:lnTo>
                    <a:pt x="372003" y="72738"/>
                  </a:lnTo>
                  <a:lnTo>
                    <a:pt x="392623" y="67717"/>
                  </a:lnTo>
                  <a:lnTo>
                    <a:pt x="424924" y="45430"/>
                  </a:lnTo>
                  <a:lnTo>
                    <a:pt x="427610" y="37716"/>
                  </a:lnTo>
                  <a:lnTo>
                    <a:pt x="424356" y="19786"/>
                  </a:lnTo>
                  <a:lnTo>
                    <a:pt x="417873" y="12431"/>
                  </a:lnTo>
                  <a:lnTo>
                    <a:pt x="398191" y="1140"/>
                  </a:lnTo>
                  <a:lnTo>
                    <a:pt x="387562" y="0"/>
                  </a:lnTo>
                  <a:lnTo>
                    <a:pt x="366392" y="4973"/>
                  </a:lnTo>
                  <a:lnTo>
                    <a:pt x="340333" y="20927"/>
                  </a:lnTo>
                  <a:lnTo>
                    <a:pt x="328244" y="40011"/>
                  </a:lnTo>
                  <a:lnTo>
                    <a:pt x="320142" y="64090"/>
                  </a:lnTo>
                  <a:lnTo>
                    <a:pt x="316541" y="90390"/>
                  </a:lnTo>
                  <a:lnTo>
                    <a:pt x="321180" y="114557"/>
                  </a:lnTo>
                  <a:lnTo>
                    <a:pt x="332210" y="135826"/>
                  </a:lnTo>
                  <a:lnTo>
                    <a:pt x="348811" y="153078"/>
                  </a:lnTo>
                  <a:lnTo>
                    <a:pt x="377887" y="170355"/>
                  </a:lnTo>
                  <a:lnTo>
                    <a:pt x="398358" y="172714"/>
                  </a:lnTo>
                  <a:lnTo>
                    <a:pt x="417984" y="168693"/>
                  </a:lnTo>
                  <a:lnTo>
                    <a:pt x="450531" y="148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049953" y="1937626"/>
              <a:ext cx="204597" cy="159961"/>
            </a:xfrm>
            <a:custGeom>
              <a:avLst/>
              <a:gdLst/>
              <a:ahLst/>
              <a:cxnLst/>
              <a:rect l="0" t="0" r="0" b="0"/>
              <a:pathLst>
                <a:path w="204597" h="159961">
                  <a:moveTo>
                    <a:pt x="4554" y="73317"/>
                  </a:moveTo>
                  <a:lnTo>
                    <a:pt x="7673" y="116008"/>
                  </a:lnTo>
                  <a:lnTo>
                    <a:pt x="20173" y="159960"/>
                  </a:lnTo>
                  <a:lnTo>
                    <a:pt x="7150" y="100794"/>
                  </a:lnTo>
                  <a:lnTo>
                    <a:pt x="0" y="43746"/>
                  </a:lnTo>
                  <a:lnTo>
                    <a:pt x="6820" y="26639"/>
                  </a:lnTo>
                  <a:lnTo>
                    <a:pt x="20770" y="14356"/>
                  </a:lnTo>
                  <a:lnTo>
                    <a:pt x="29402" y="9443"/>
                  </a:lnTo>
                  <a:lnTo>
                    <a:pt x="84115" y="1558"/>
                  </a:lnTo>
                  <a:lnTo>
                    <a:pt x="141196" y="0"/>
                  </a:lnTo>
                  <a:lnTo>
                    <a:pt x="177232" y="2850"/>
                  </a:lnTo>
                  <a:lnTo>
                    <a:pt x="204596" y="10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25685" y="2242570"/>
            <a:ext cx="3482642" cy="526425"/>
            <a:chOff x="825685" y="2242570"/>
            <a:chExt cx="3482642" cy="526425"/>
          </a:xfrm>
        </p:grpSpPr>
        <p:sp>
          <p:nvSpPr>
            <p:cNvPr id="98" name="Freeform 97"/>
            <p:cNvSpPr/>
            <p:nvPr/>
          </p:nvSpPr>
          <p:spPr>
            <a:xfrm>
              <a:off x="825685" y="2505782"/>
              <a:ext cx="332450" cy="251072"/>
            </a:xfrm>
            <a:custGeom>
              <a:avLst/>
              <a:gdLst/>
              <a:ahLst/>
              <a:cxnLst/>
              <a:rect l="0" t="0" r="0" b="0"/>
              <a:pathLst>
                <a:path w="332450" h="25107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4268" y="143153"/>
                  </a:lnTo>
                  <a:lnTo>
                    <a:pt x="30788" y="199482"/>
                  </a:lnTo>
                  <a:lnTo>
                    <a:pt x="46796" y="225872"/>
                  </a:lnTo>
                  <a:lnTo>
                    <a:pt x="71946" y="248509"/>
                  </a:lnTo>
                  <a:lnTo>
                    <a:pt x="81572" y="251071"/>
                  </a:lnTo>
                  <a:lnTo>
                    <a:pt x="101625" y="247678"/>
                  </a:lnTo>
                  <a:lnTo>
                    <a:pt x="119117" y="235251"/>
                  </a:lnTo>
                  <a:lnTo>
                    <a:pt x="133520" y="218030"/>
                  </a:lnTo>
                  <a:lnTo>
                    <a:pt x="156196" y="168052"/>
                  </a:lnTo>
                  <a:lnTo>
                    <a:pt x="161683" y="131161"/>
                  </a:lnTo>
                  <a:lnTo>
                    <a:pt x="163623" y="127215"/>
                  </a:lnTo>
                  <a:lnTo>
                    <a:pt x="166086" y="129264"/>
                  </a:lnTo>
                  <a:lnTo>
                    <a:pt x="188354" y="191618"/>
                  </a:lnTo>
                  <a:lnTo>
                    <a:pt x="207086" y="226012"/>
                  </a:lnTo>
                  <a:lnTo>
                    <a:pt x="213779" y="234903"/>
                  </a:lnTo>
                  <a:lnTo>
                    <a:pt x="221750" y="239660"/>
                  </a:lnTo>
                  <a:lnTo>
                    <a:pt x="239966" y="241826"/>
                  </a:lnTo>
                  <a:lnTo>
                    <a:pt x="256640" y="235770"/>
                  </a:lnTo>
                  <a:lnTo>
                    <a:pt x="286409" y="212818"/>
                  </a:lnTo>
                  <a:lnTo>
                    <a:pt x="313650" y="170113"/>
                  </a:lnTo>
                  <a:lnTo>
                    <a:pt x="326359" y="136192"/>
                  </a:lnTo>
                  <a:lnTo>
                    <a:pt x="331246" y="83401"/>
                  </a:lnTo>
                  <a:lnTo>
                    <a:pt x="33244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66712" y="2558425"/>
              <a:ext cx="17765" cy="136871"/>
            </a:xfrm>
            <a:custGeom>
              <a:avLst/>
              <a:gdLst/>
              <a:ahLst/>
              <a:cxnLst/>
              <a:rect l="0" t="0" r="0" b="0"/>
              <a:pathLst>
                <a:path w="17765" h="136871">
                  <a:moveTo>
                    <a:pt x="7236" y="0"/>
                  </a:moveTo>
                  <a:lnTo>
                    <a:pt x="0" y="27556"/>
                  </a:lnTo>
                  <a:lnTo>
                    <a:pt x="23" y="68346"/>
                  </a:lnTo>
                  <a:lnTo>
                    <a:pt x="13566" y="111636"/>
                  </a:lnTo>
                  <a:lnTo>
                    <a:pt x="17764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63419" y="2432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23542" y="2326798"/>
              <a:ext cx="39920" cy="368498"/>
            </a:xfrm>
            <a:custGeom>
              <a:avLst/>
              <a:gdLst/>
              <a:ahLst/>
              <a:cxnLst/>
              <a:rect l="0" t="0" r="0" b="0"/>
              <a:pathLst>
                <a:path w="39920" h="36849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938" y="192311"/>
                  </a:lnTo>
                  <a:lnTo>
                    <a:pt x="13805" y="247923"/>
                  </a:lnTo>
                  <a:lnTo>
                    <a:pt x="26268" y="309542"/>
                  </a:lnTo>
                  <a:lnTo>
                    <a:pt x="3991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69179" y="2337326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0"/>
                  </a:lnTo>
                  <a:lnTo>
                    <a:pt x="8670" y="202406"/>
                  </a:lnTo>
                  <a:lnTo>
                    <a:pt x="15262" y="252735"/>
                  </a:lnTo>
                  <a:lnTo>
                    <a:pt x="19565" y="314219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68829" y="2305741"/>
              <a:ext cx="211414" cy="375345"/>
            </a:xfrm>
            <a:custGeom>
              <a:avLst/>
              <a:gdLst/>
              <a:ahLst/>
              <a:cxnLst/>
              <a:rect l="0" t="0" r="0" b="0"/>
              <a:pathLst>
                <a:path w="211414" h="375345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5684" y="166680"/>
                  </a:lnTo>
                  <a:lnTo>
                    <a:pt x="19465" y="218102"/>
                  </a:lnTo>
                  <a:lnTo>
                    <a:pt x="21912" y="278305"/>
                  </a:lnTo>
                  <a:lnTo>
                    <a:pt x="27029" y="307068"/>
                  </a:lnTo>
                  <a:lnTo>
                    <a:pt x="26208" y="306487"/>
                  </a:lnTo>
                  <a:lnTo>
                    <a:pt x="24491" y="302591"/>
                  </a:lnTo>
                  <a:lnTo>
                    <a:pt x="30140" y="263885"/>
                  </a:lnTo>
                  <a:lnTo>
                    <a:pt x="36012" y="242454"/>
                  </a:lnTo>
                  <a:lnTo>
                    <a:pt x="48761" y="224350"/>
                  </a:lnTo>
                  <a:lnTo>
                    <a:pt x="66125" y="209675"/>
                  </a:lnTo>
                  <a:lnTo>
                    <a:pt x="85541" y="199254"/>
                  </a:lnTo>
                  <a:lnTo>
                    <a:pt x="108988" y="196961"/>
                  </a:lnTo>
                  <a:lnTo>
                    <a:pt x="133837" y="201012"/>
                  </a:lnTo>
                  <a:lnTo>
                    <a:pt x="156579" y="210611"/>
                  </a:lnTo>
                  <a:lnTo>
                    <a:pt x="183524" y="234758"/>
                  </a:lnTo>
                  <a:lnTo>
                    <a:pt x="206326" y="269729"/>
                  </a:lnTo>
                  <a:lnTo>
                    <a:pt x="211413" y="293015"/>
                  </a:lnTo>
                  <a:lnTo>
                    <a:pt x="208605" y="315062"/>
                  </a:lnTo>
                  <a:lnTo>
                    <a:pt x="199558" y="336559"/>
                  </a:lnTo>
                  <a:lnTo>
                    <a:pt x="184619" y="351573"/>
                  </a:lnTo>
                  <a:lnTo>
                    <a:pt x="153357" y="366602"/>
                  </a:lnTo>
                  <a:lnTo>
                    <a:pt x="114459" y="375344"/>
                  </a:lnTo>
                  <a:lnTo>
                    <a:pt x="89475" y="375050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10984" y="2453172"/>
              <a:ext cx="178986" cy="188030"/>
            </a:xfrm>
            <a:custGeom>
              <a:avLst/>
              <a:gdLst/>
              <a:ahLst/>
              <a:cxnLst/>
              <a:rect l="0" t="0" r="0" b="0"/>
              <a:pathLst>
                <a:path w="178986" h="188030">
                  <a:moveTo>
                    <a:pt x="0" y="115781"/>
                  </a:moveTo>
                  <a:lnTo>
                    <a:pt x="55141" y="101127"/>
                  </a:lnTo>
                  <a:lnTo>
                    <a:pt x="114756" y="84114"/>
                  </a:lnTo>
                  <a:lnTo>
                    <a:pt x="135231" y="75971"/>
                  </a:lnTo>
                  <a:lnTo>
                    <a:pt x="152129" y="64552"/>
                  </a:lnTo>
                  <a:lnTo>
                    <a:pt x="157572" y="55892"/>
                  </a:lnTo>
                  <a:lnTo>
                    <a:pt x="163618" y="33792"/>
                  </a:lnTo>
                  <a:lnTo>
                    <a:pt x="161721" y="23687"/>
                  </a:lnTo>
                  <a:lnTo>
                    <a:pt x="150255" y="6220"/>
                  </a:lnTo>
                  <a:lnTo>
                    <a:pt x="141114" y="1796"/>
                  </a:lnTo>
                  <a:lnTo>
                    <a:pt x="118480" y="0"/>
                  </a:lnTo>
                  <a:lnTo>
                    <a:pt x="85018" y="5566"/>
                  </a:lnTo>
                  <a:lnTo>
                    <a:pt x="52877" y="20214"/>
                  </a:lnTo>
                  <a:lnTo>
                    <a:pt x="26716" y="44961"/>
                  </a:lnTo>
                  <a:lnTo>
                    <a:pt x="9736" y="74520"/>
                  </a:lnTo>
                  <a:lnTo>
                    <a:pt x="7447" y="98223"/>
                  </a:lnTo>
                  <a:lnTo>
                    <a:pt x="11498" y="123185"/>
                  </a:lnTo>
                  <a:lnTo>
                    <a:pt x="26934" y="155799"/>
                  </a:lnTo>
                  <a:lnTo>
                    <a:pt x="39657" y="172951"/>
                  </a:lnTo>
                  <a:lnTo>
                    <a:pt x="59349" y="182134"/>
                  </a:lnTo>
                  <a:lnTo>
                    <a:pt x="110119" y="188029"/>
                  </a:lnTo>
                  <a:lnTo>
                    <a:pt x="161467" y="180956"/>
                  </a:lnTo>
                  <a:lnTo>
                    <a:pt x="178985" y="178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63709" y="2439823"/>
              <a:ext cx="357970" cy="166878"/>
            </a:xfrm>
            <a:custGeom>
              <a:avLst/>
              <a:gdLst/>
              <a:ahLst/>
              <a:cxnLst/>
              <a:rect l="0" t="0" r="0" b="0"/>
              <a:pathLst>
                <a:path w="357970" h="166878">
                  <a:moveTo>
                    <a:pt x="0" y="34374"/>
                  </a:moveTo>
                  <a:lnTo>
                    <a:pt x="3120" y="77065"/>
                  </a:lnTo>
                  <a:lnTo>
                    <a:pt x="14573" y="108244"/>
                  </a:lnTo>
                  <a:lnTo>
                    <a:pt x="33815" y="155810"/>
                  </a:lnTo>
                  <a:lnTo>
                    <a:pt x="34242" y="162124"/>
                  </a:lnTo>
                  <a:lnTo>
                    <a:pt x="32186" y="163995"/>
                  </a:lnTo>
                  <a:lnTo>
                    <a:pt x="28477" y="162902"/>
                  </a:lnTo>
                  <a:lnTo>
                    <a:pt x="26004" y="157494"/>
                  </a:lnTo>
                  <a:lnTo>
                    <a:pt x="21709" y="102291"/>
                  </a:lnTo>
                  <a:lnTo>
                    <a:pt x="23526" y="49132"/>
                  </a:lnTo>
                  <a:lnTo>
                    <a:pt x="32293" y="25725"/>
                  </a:lnTo>
                  <a:lnTo>
                    <a:pt x="40246" y="18080"/>
                  </a:lnTo>
                  <a:lnTo>
                    <a:pt x="61561" y="9584"/>
                  </a:lnTo>
                  <a:lnTo>
                    <a:pt x="83513" y="8928"/>
                  </a:lnTo>
                  <a:lnTo>
                    <a:pt x="103798" y="13706"/>
                  </a:lnTo>
                  <a:lnTo>
                    <a:pt x="135884" y="35837"/>
                  </a:lnTo>
                  <a:lnTo>
                    <a:pt x="149300" y="50232"/>
                  </a:lnTo>
                  <a:lnTo>
                    <a:pt x="175026" y="108541"/>
                  </a:lnTo>
                  <a:lnTo>
                    <a:pt x="182295" y="129338"/>
                  </a:lnTo>
                  <a:lnTo>
                    <a:pt x="187041" y="133948"/>
                  </a:lnTo>
                  <a:lnTo>
                    <a:pt x="192544" y="134682"/>
                  </a:lnTo>
                  <a:lnTo>
                    <a:pt x="198553" y="132831"/>
                  </a:lnTo>
                  <a:lnTo>
                    <a:pt x="211468" y="121416"/>
                  </a:lnTo>
                  <a:lnTo>
                    <a:pt x="238824" y="91082"/>
                  </a:lnTo>
                  <a:lnTo>
                    <a:pt x="282399" y="70965"/>
                  </a:lnTo>
                  <a:lnTo>
                    <a:pt x="336666" y="46529"/>
                  </a:lnTo>
                  <a:lnTo>
                    <a:pt x="342597" y="38967"/>
                  </a:lnTo>
                  <a:lnTo>
                    <a:pt x="345382" y="30417"/>
                  </a:lnTo>
                  <a:lnTo>
                    <a:pt x="346068" y="21207"/>
                  </a:lnTo>
                  <a:lnTo>
                    <a:pt x="343016" y="13898"/>
                  </a:lnTo>
                  <a:lnTo>
                    <a:pt x="330266" y="2656"/>
                  </a:lnTo>
                  <a:lnTo>
                    <a:pt x="309782" y="0"/>
                  </a:lnTo>
                  <a:lnTo>
                    <a:pt x="286250" y="3889"/>
                  </a:lnTo>
                  <a:lnTo>
                    <a:pt x="254441" y="19232"/>
                  </a:lnTo>
                  <a:lnTo>
                    <a:pt x="237477" y="31933"/>
                  </a:lnTo>
                  <a:lnTo>
                    <a:pt x="228378" y="51616"/>
                  </a:lnTo>
                  <a:lnTo>
                    <a:pt x="225504" y="74792"/>
                  </a:lnTo>
                  <a:lnTo>
                    <a:pt x="228126" y="96791"/>
                  </a:lnTo>
                  <a:lnTo>
                    <a:pt x="241768" y="128907"/>
                  </a:lnTo>
                  <a:lnTo>
                    <a:pt x="266217" y="155060"/>
                  </a:lnTo>
                  <a:lnTo>
                    <a:pt x="288725" y="164051"/>
                  </a:lnTo>
                  <a:lnTo>
                    <a:pt x="313156" y="166877"/>
                  </a:lnTo>
                  <a:lnTo>
                    <a:pt x="357969" y="160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78650" y="2431833"/>
              <a:ext cx="203690" cy="337162"/>
            </a:xfrm>
            <a:custGeom>
              <a:avLst/>
              <a:gdLst/>
              <a:ahLst/>
              <a:cxnLst/>
              <a:rect l="0" t="0" r="0" b="0"/>
              <a:pathLst>
                <a:path w="203690" h="337162">
                  <a:moveTo>
                    <a:pt x="111484" y="95006"/>
                  </a:moveTo>
                  <a:lnTo>
                    <a:pt x="127125" y="77025"/>
                  </a:lnTo>
                  <a:lnTo>
                    <a:pt x="135203" y="60108"/>
                  </a:lnTo>
                  <a:lnTo>
                    <a:pt x="136454" y="40892"/>
                  </a:lnTo>
                  <a:lnTo>
                    <a:pt x="135150" y="30854"/>
                  </a:lnTo>
                  <a:lnTo>
                    <a:pt x="124342" y="13461"/>
                  </a:lnTo>
                  <a:lnTo>
                    <a:pt x="116546" y="5548"/>
                  </a:lnTo>
                  <a:lnTo>
                    <a:pt x="107840" y="1442"/>
                  </a:lnTo>
                  <a:lnTo>
                    <a:pt x="88808" y="0"/>
                  </a:lnTo>
                  <a:lnTo>
                    <a:pt x="58362" y="5765"/>
                  </a:lnTo>
                  <a:lnTo>
                    <a:pt x="32703" y="20471"/>
                  </a:lnTo>
                  <a:lnTo>
                    <a:pt x="10283" y="45235"/>
                  </a:lnTo>
                  <a:lnTo>
                    <a:pt x="2165" y="67816"/>
                  </a:lnTo>
                  <a:lnTo>
                    <a:pt x="0" y="80389"/>
                  </a:lnTo>
                  <a:lnTo>
                    <a:pt x="3834" y="100598"/>
                  </a:lnTo>
                  <a:lnTo>
                    <a:pt x="19146" y="125129"/>
                  </a:lnTo>
                  <a:lnTo>
                    <a:pt x="25359" y="132635"/>
                  </a:lnTo>
                  <a:lnTo>
                    <a:pt x="33011" y="136470"/>
                  </a:lnTo>
                  <a:lnTo>
                    <a:pt x="50871" y="137611"/>
                  </a:lnTo>
                  <a:lnTo>
                    <a:pt x="80656" y="126087"/>
                  </a:lnTo>
                  <a:lnTo>
                    <a:pt x="95054" y="111159"/>
                  </a:lnTo>
                  <a:lnTo>
                    <a:pt x="113828" y="72980"/>
                  </a:lnTo>
                  <a:lnTo>
                    <a:pt x="117726" y="69794"/>
                  </a:lnTo>
                  <a:lnTo>
                    <a:pt x="121494" y="71179"/>
                  </a:lnTo>
                  <a:lnTo>
                    <a:pt x="128801" y="82076"/>
                  </a:lnTo>
                  <a:lnTo>
                    <a:pt x="157304" y="145069"/>
                  </a:lnTo>
                  <a:lnTo>
                    <a:pt x="183318" y="205541"/>
                  </a:lnTo>
                  <a:lnTo>
                    <a:pt x="200500" y="253061"/>
                  </a:lnTo>
                  <a:lnTo>
                    <a:pt x="203689" y="279116"/>
                  </a:lnTo>
                  <a:lnTo>
                    <a:pt x="201030" y="290276"/>
                  </a:lnTo>
                  <a:lnTo>
                    <a:pt x="188717" y="308915"/>
                  </a:lnTo>
                  <a:lnTo>
                    <a:pt x="162054" y="326972"/>
                  </a:lnTo>
                  <a:lnTo>
                    <a:pt x="104792" y="335149"/>
                  </a:lnTo>
                  <a:lnTo>
                    <a:pt x="46515" y="336764"/>
                  </a:lnTo>
                  <a:lnTo>
                    <a:pt x="16728" y="3371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10229" y="2420163"/>
              <a:ext cx="195761" cy="159337"/>
            </a:xfrm>
            <a:custGeom>
              <a:avLst/>
              <a:gdLst/>
              <a:ahLst/>
              <a:cxnLst/>
              <a:rect l="0" t="0" r="0" b="0"/>
              <a:pathLst>
                <a:path w="195761" h="159337">
                  <a:moveTo>
                    <a:pt x="79947" y="54034"/>
                  </a:moveTo>
                  <a:lnTo>
                    <a:pt x="91125" y="42855"/>
                  </a:lnTo>
                  <a:lnTo>
                    <a:pt x="92078" y="36053"/>
                  </a:lnTo>
                  <a:lnTo>
                    <a:pt x="86898" y="19136"/>
                  </a:lnTo>
                  <a:lnTo>
                    <a:pt x="73678" y="6158"/>
                  </a:lnTo>
                  <a:lnTo>
                    <a:pt x="65239" y="1060"/>
                  </a:lnTo>
                  <a:lnTo>
                    <a:pt x="56104" y="0"/>
                  </a:lnTo>
                  <a:lnTo>
                    <a:pt x="36595" y="5062"/>
                  </a:lnTo>
                  <a:lnTo>
                    <a:pt x="11470" y="21066"/>
                  </a:lnTo>
                  <a:lnTo>
                    <a:pt x="2719" y="40161"/>
                  </a:lnTo>
                  <a:lnTo>
                    <a:pt x="0" y="64246"/>
                  </a:lnTo>
                  <a:lnTo>
                    <a:pt x="6216" y="102943"/>
                  </a:lnTo>
                  <a:lnTo>
                    <a:pt x="22355" y="135986"/>
                  </a:lnTo>
                  <a:lnTo>
                    <a:pt x="35243" y="153238"/>
                  </a:lnTo>
                  <a:lnTo>
                    <a:pt x="43126" y="157604"/>
                  </a:lnTo>
                  <a:lnTo>
                    <a:pt x="61242" y="159336"/>
                  </a:lnTo>
                  <a:lnTo>
                    <a:pt x="69817" y="155821"/>
                  </a:lnTo>
                  <a:lnTo>
                    <a:pt x="85583" y="142556"/>
                  </a:lnTo>
                  <a:lnTo>
                    <a:pt x="94150" y="121843"/>
                  </a:lnTo>
                  <a:lnTo>
                    <a:pt x="105239" y="76007"/>
                  </a:lnTo>
                  <a:lnTo>
                    <a:pt x="108507" y="72192"/>
                  </a:lnTo>
                  <a:lnTo>
                    <a:pt x="111855" y="73158"/>
                  </a:lnTo>
                  <a:lnTo>
                    <a:pt x="150772" y="123263"/>
                  </a:lnTo>
                  <a:lnTo>
                    <a:pt x="167576" y="131596"/>
                  </a:lnTo>
                  <a:lnTo>
                    <a:pt x="195760" y="138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37575" y="2242570"/>
              <a:ext cx="36302" cy="315856"/>
            </a:xfrm>
            <a:custGeom>
              <a:avLst/>
              <a:gdLst/>
              <a:ahLst/>
              <a:cxnLst/>
              <a:rect l="0" t="0" r="0" b="0"/>
              <a:pathLst>
                <a:path w="36302" h="315856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11453" y="159450"/>
                  </a:lnTo>
                  <a:lnTo>
                    <a:pt x="21331" y="218429"/>
                  </a:lnTo>
                  <a:lnTo>
                    <a:pt x="31666" y="269830"/>
                  </a:lnTo>
                  <a:lnTo>
                    <a:pt x="36301" y="295399"/>
                  </a:lnTo>
                  <a:lnTo>
                    <a:pt x="35899" y="302218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53347" y="233732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04071" y="15641"/>
                  </a:lnTo>
                  <a:lnTo>
                    <a:pt x="144729" y="28090"/>
                  </a:lnTo>
                  <a:lnTo>
                    <a:pt x="82270" y="36484"/>
                  </a:lnTo>
                  <a:lnTo>
                    <a:pt x="25305" y="4970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40909" y="2442611"/>
              <a:ext cx="17765" cy="126343"/>
            </a:xfrm>
            <a:custGeom>
              <a:avLst/>
              <a:gdLst/>
              <a:ahLst/>
              <a:cxnLst/>
              <a:rect l="0" t="0" r="0" b="0"/>
              <a:pathLst>
                <a:path w="17765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08517"/>
                  </a:lnTo>
                  <a:lnTo>
                    <a:pt x="1776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58673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53430" y="2400497"/>
              <a:ext cx="94757" cy="145928"/>
            </a:xfrm>
            <a:custGeom>
              <a:avLst/>
              <a:gdLst/>
              <a:ahLst/>
              <a:cxnLst/>
              <a:rect l="0" t="0" r="0" b="0"/>
              <a:pathLst>
                <a:path w="94757" h="145928">
                  <a:moveTo>
                    <a:pt x="0" y="52642"/>
                  </a:moveTo>
                  <a:lnTo>
                    <a:pt x="19128" y="105348"/>
                  </a:lnTo>
                  <a:lnTo>
                    <a:pt x="49803" y="143436"/>
                  </a:lnTo>
                  <a:lnTo>
                    <a:pt x="56599" y="145927"/>
                  </a:lnTo>
                  <a:lnTo>
                    <a:pt x="63469" y="145247"/>
                  </a:lnTo>
                  <a:lnTo>
                    <a:pt x="70389" y="142455"/>
                  </a:lnTo>
                  <a:lnTo>
                    <a:pt x="75001" y="134744"/>
                  </a:lnTo>
                  <a:lnTo>
                    <a:pt x="88602" y="75268"/>
                  </a:lnTo>
                  <a:lnTo>
                    <a:pt x="93946" y="1917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21886" y="2376432"/>
              <a:ext cx="132121" cy="209195"/>
            </a:xfrm>
            <a:custGeom>
              <a:avLst/>
              <a:gdLst/>
              <a:ahLst/>
              <a:cxnLst/>
              <a:rect l="0" t="0" r="0" b="0"/>
              <a:pathLst>
                <a:path w="132121" h="209195">
                  <a:moveTo>
                    <a:pt x="0" y="76707"/>
                  </a:moveTo>
                  <a:lnTo>
                    <a:pt x="17980" y="92349"/>
                  </a:lnTo>
                  <a:lnTo>
                    <a:pt x="34897" y="100427"/>
                  </a:lnTo>
                  <a:lnTo>
                    <a:pt x="54114" y="101677"/>
                  </a:lnTo>
                  <a:lnTo>
                    <a:pt x="95047" y="92948"/>
                  </a:lnTo>
                  <a:lnTo>
                    <a:pt x="120839" y="77750"/>
                  </a:lnTo>
                  <a:lnTo>
                    <a:pt x="126182" y="69214"/>
                  </a:lnTo>
                  <a:lnTo>
                    <a:pt x="132120" y="47251"/>
                  </a:lnTo>
                  <a:lnTo>
                    <a:pt x="131364" y="37182"/>
                  </a:lnTo>
                  <a:lnTo>
                    <a:pt x="124284" y="19756"/>
                  </a:lnTo>
                  <a:lnTo>
                    <a:pt x="110219" y="7332"/>
                  </a:lnTo>
                  <a:lnTo>
                    <a:pt x="101556" y="2381"/>
                  </a:lnTo>
                  <a:lnTo>
                    <a:pt x="82570" y="0"/>
                  </a:lnTo>
                  <a:lnTo>
                    <a:pt x="41786" y="8003"/>
                  </a:lnTo>
                  <a:lnTo>
                    <a:pt x="33707" y="13357"/>
                  </a:lnTo>
                  <a:lnTo>
                    <a:pt x="21610" y="28664"/>
                  </a:lnTo>
                  <a:lnTo>
                    <a:pt x="8223" y="62602"/>
                  </a:lnTo>
                  <a:lnTo>
                    <a:pt x="2436" y="102294"/>
                  </a:lnTo>
                  <a:lnTo>
                    <a:pt x="6311" y="138101"/>
                  </a:lnTo>
                  <a:lnTo>
                    <a:pt x="20457" y="170937"/>
                  </a:lnTo>
                  <a:lnTo>
                    <a:pt x="39466" y="197304"/>
                  </a:lnTo>
                  <a:lnTo>
                    <a:pt x="59264" y="206345"/>
                  </a:lnTo>
                  <a:lnTo>
                    <a:pt x="82492" y="209194"/>
                  </a:lnTo>
                  <a:lnTo>
                    <a:pt x="126342" y="203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95626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353740" y="3095378"/>
            <a:ext cx="2635171" cy="589597"/>
            <a:chOff x="2353740" y="3095378"/>
            <a:chExt cx="2635171" cy="589597"/>
          </a:xfrm>
        </p:grpSpPr>
        <p:sp>
          <p:nvSpPr>
            <p:cNvPr id="116" name="Freeform 115"/>
            <p:cNvSpPr/>
            <p:nvPr/>
          </p:nvSpPr>
          <p:spPr>
            <a:xfrm>
              <a:off x="2484725" y="339017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88517" y="5589"/>
                  </a:lnTo>
                  <a:lnTo>
                    <a:pt x="70927" y="5214"/>
                  </a:lnTo>
                  <a:lnTo>
                    <a:pt x="51410" y="34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86294" y="3242777"/>
              <a:ext cx="233172" cy="305327"/>
            </a:xfrm>
            <a:custGeom>
              <a:avLst/>
              <a:gdLst/>
              <a:ahLst/>
              <a:cxnLst/>
              <a:rect l="0" t="0" r="0" b="0"/>
              <a:pathLst>
                <a:path w="233172" h="305327">
                  <a:moveTo>
                    <a:pt x="135343" y="0"/>
                  </a:moveTo>
                  <a:lnTo>
                    <a:pt x="97865" y="8333"/>
                  </a:lnTo>
                  <a:lnTo>
                    <a:pt x="46442" y="10094"/>
                  </a:lnTo>
                  <a:lnTo>
                    <a:pt x="10736" y="15989"/>
                  </a:lnTo>
                  <a:lnTo>
                    <a:pt x="4308" y="21188"/>
                  </a:lnTo>
                  <a:lnTo>
                    <a:pt x="1193" y="28163"/>
                  </a:lnTo>
                  <a:lnTo>
                    <a:pt x="0" y="81871"/>
                  </a:lnTo>
                  <a:lnTo>
                    <a:pt x="13174" y="136560"/>
                  </a:lnTo>
                  <a:lnTo>
                    <a:pt x="17632" y="141343"/>
                  </a:lnTo>
                  <a:lnTo>
                    <a:pt x="22944" y="142191"/>
                  </a:lnTo>
                  <a:lnTo>
                    <a:pt x="35085" y="136896"/>
                  </a:lnTo>
                  <a:lnTo>
                    <a:pt x="48280" y="126743"/>
                  </a:lnTo>
                  <a:lnTo>
                    <a:pt x="68182" y="120671"/>
                  </a:lnTo>
                  <a:lnTo>
                    <a:pt x="119087" y="116773"/>
                  </a:lnTo>
                  <a:lnTo>
                    <a:pt x="143326" y="122479"/>
                  </a:lnTo>
                  <a:lnTo>
                    <a:pt x="187483" y="145206"/>
                  </a:lnTo>
                  <a:lnTo>
                    <a:pt x="213833" y="176515"/>
                  </a:lnTo>
                  <a:lnTo>
                    <a:pt x="230869" y="209838"/>
                  </a:lnTo>
                  <a:lnTo>
                    <a:pt x="233171" y="234421"/>
                  </a:lnTo>
                  <a:lnTo>
                    <a:pt x="229125" y="258605"/>
                  </a:lnTo>
                  <a:lnTo>
                    <a:pt x="219528" y="277152"/>
                  </a:lnTo>
                  <a:lnTo>
                    <a:pt x="204344" y="290075"/>
                  </a:lnTo>
                  <a:lnTo>
                    <a:pt x="184727" y="298548"/>
                  </a:lnTo>
                  <a:lnTo>
                    <a:pt x="134006" y="303987"/>
                  </a:lnTo>
                  <a:lnTo>
                    <a:pt x="7217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95336" y="3169077"/>
              <a:ext cx="146192" cy="389556"/>
            </a:xfrm>
            <a:custGeom>
              <a:avLst/>
              <a:gdLst/>
              <a:ahLst/>
              <a:cxnLst/>
              <a:rect l="0" t="0" r="0" b="0"/>
              <a:pathLst>
                <a:path w="146192" h="389556">
                  <a:moveTo>
                    <a:pt x="0" y="0"/>
                  </a:moveTo>
                  <a:lnTo>
                    <a:pt x="59941" y="35917"/>
                  </a:lnTo>
                  <a:lnTo>
                    <a:pt x="85741" y="57566"/>
                  </a:lnTo>
                  <a:lnTo>
                    <a:pt x="122570" y="111523"/>
                  </a:lnTo>
                  <a:lnTo>
                    <a:pt x="141282" y="158250"/>
                  </a:lnTo>
                  <a:lnTo>
                    <a:pt x="146191" y="214447"/>
                  </a:lnTo>
                  <a:lnTo>
                    <a:pt x="141571" y="270347"/>
                  </a:lnTo>
                  <a:lnTo>
                    <a:pt x="128224" y="314015"/>
                  </a:lnTo>
                  <a:lnTo>
                    <a:pt x="87047" y="373399"/>
                  </a:lnTo>
                  <a:lnTo>
                    <a:pt x="7370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53740" y="3221720"/>
              <a:ext cx="109929" cy="389555"/>
            </a:xfrm>
            <a:custGeom>
              <a:avLst/>
              <a:gdLst/>
              <a:ahLst/>
              <a:cxnLst/>
              <a:rect l="0" t="0" r="0" b="0"/>
              <a:pathLst>
                <a:path w="109929" h="389555">
                  <a:moveTo>
                    <a:pt x="109928" y="0"/>
                  </a:moveTo>
                  <a:lnTo>
                    <a:pt x="85881" y="9575"/>
                  </a:lnTo>
                  <a:lnTo>
                    <a:pt x="50335" y="39403"/>
                  </a:lnTo>
                  <a:lnTo>
                    <a:pt x="34819" y="65487"/>
                  </a:lnTo>
                  <a:lnTo>
                    <a:pt x="15448" y="124452"/>
                  </a:lnTo>
                  <a:lnTo>
                    <a:pt x="0" y="178736"/>
                  </a:lnTo>
                  <a:lnTo>
                    <a:pt x="3800" y="237183"/>
                  </a:lnTo>
                  <a:lnTo>
                    <a:pt x="9983" y="272267"/>
                  </a:lnTo>
                  <a:lnTo>
                    <a:pt x="37394" y="326189"/>
                  </a:lnTo>
                  <a:lnTo>
                    <a:pt x="64535" y="362870"/>
                  </a:lnTo>
                  <a:lnTo>
                    <a:pt x="9939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59946" y="3148020"/>
              <a:ext cx="135474" cy="410613"/>
            </a:xfrm>
            <a:custGeom>
              <a:avLst/>
              <a:gdLst/>
              <a:ahLst/>
              <a:cxnLst/>
              <a:rect l="0" t="0" r="0" b="0"/>
              <a:pathLst>
                <a:path w="135474" h="410613">
                  <a:moveTo>
                    <a:pt x="135473" y="0"/>
                  </a:moveTo>
                  <a:lnTo>
                    <a:pt x="75880" y="49499"/>
                  </a:lnTo>
                  <a:lnTo>
                    <a:pt x="48919" y="78451"/>
                  </a:lnTo>
                  <a:lnTo>
                    <a:pt x="23581" y="137288"/>
                  </a:lnTo>
                  <a:lnTo>
                    <a:pt x="5676" y="189568"/>
                  </a:lnTo>
                  <a:lnTo>
                    <a:pt x="0" y="247279"/>
                  </a:lnTo>
                  <a:lnTo>
                    <a:pt x="1998" y="301832"/>
                  </a:lnTo>
                  <a:lnTo>
                    <a:pt x="13257" y="335877"/>
                  </a:lnTo>
                  <a:lnTo>
                    <a:pt x="38022" y="373233"/>
                  </a:lnTo>
                  <a:lnTo>
                    <a:pt x="58506" y="395897"/>
                  </a:lnTo>
                  <a:lnTo>
                    <a:pt x="72409" y="404072"/>
                  </a:lnTo>
                  <a:lnTo>
                    <a:pt x="9335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27005" y="329541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37575" y="3219057"/>
              <a:ext cx="224377" cy="300062"/>
            </a:xfrm>
            <a:custGeom>
              <a:avLst/>
              <a:gdLst/>
              <a:ahLst/>
              <a:cxnLst/>
              <a:rect l="0" t="0" r="0" b="0"/>
              <a:pathLst>
                <a:path w="224377" h="300062">
                  <a:moveTo>
                    <a:pt x="0" y="23720"/>
                  </a:moveTo>
                  <a:lnTo>
                    <a:pt x="11178" y="12542"/>
                  </a:lnTo>
                  <a:lnTo>
                    <a:pt x="40487" y="0"/>
                  </a:lnTo>
                  <a:lnTo>
                    <a:pt x="78806" y="54"/>
                  </a:lnTo>
                  <a:lnTo>
                    <a:pt x="114207" y="7479"/>
                  </a:lnTo>
                  <a:lnTo>
                    <a:pt x="141333" y="22677"/>
                  </a:lnTo>
                  <a:lnTo>
                    <a:pt x="145695" y="31213"/>
                  </a:lnTo>
                  <a:lnTo>
                    <a:pt x="147421" y="53176"/>
                  </a:lnTo>
                  <a:lnTo>
                    <a:pt x="141170" y="72297"/>
                  </a:lnTo>
                  <a:lnTo>
                    <a:pt x="129422" y="88593"/>
                  </a:lnTo>
                  <a:lnTo>
                    <a:pt x="103078" y="109752"/>
                  </a:lnTo>
                  <a:lnTo>
                    <a:pt x="48939" y="133226"/>
                  </a:lnTo>
                  <a:lnTo>
                    <a:pt x="88549" y="129792"/>
                  </a:lnTo>
                  <a:lnTo>
                    <a:pt x="146581" y="140561"/>
                  </a:lnTo>
                  <a:lnTo>
                    <a:pt x="166923" y="148179"/>
                  </a:lnTo>
                  <a:lnTo>
                    <a:pt x="206396" y="178814"/>
                  </a:lnTo>
                  <a:lnTo>
                    <a:pt x="222331" y="204985"/>
                  </a:lnTo>
                  <a:lnTo>
                    <a:pt x="224376" y="227894"/>
                  </a:lnTo>
                  <a:lnTo>
                    <a:pt x="220215" y="251335"/>
                  </a:lnTo>
                  <a:lnTo>
                    <a:pt x="210567" y="269551"/>
                  </a:lnTo>
                  <a:lnTo>
                    <a:pt x="195361" y="282327"/>
                  </a:lnTo>
                  <a:lnTo>
                    <a:pt x="151413" y="300061"/>
                  </a:lnTo>
                  <a:lnTo>
                    <a:pt x="111414" y="300051"/>
                  </a:lnTo>
                  <a:lnTo>
                    <a:pt x="59689" y="289469"/>
                  </a:lnTo>
                  <a:lnTo>
                    <a:pt x="42114" y="286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16559" y="3105906"/>
              <a:ext cx="218256" cy="452727"/>
            </a:xfrm>
            <a:custGeom>
              <a:avLst/>
              <a:gdLst/>
              <a:ahLst/>
              <a:cxnLst/>
              <a:rect l="0" t="0" r="0" b="0"/>
              <a:pathLst>
                <a:path w="218256" h="452727">
                  <a:moveTo>
                    <a:pt x="0" y="0"/>
                  </a:moveTo>
                  <a:lnTo>
                    <a:pt x="43963" y="20244"/>
                  </a:lnTo>
                  <a:lnTo>
                    <a:pt x="103333" y="64451"/>
                  </a:lnTo>
                  <a:lnTo>
                    <a:pt x="159952" y="118121"/>
                  </a:lnTo>
                  <a:lnTo>
                    <a:pt x="186993" y="151202"/>
                  </a:lnTo>
                  <a:lnTo>
                    <a:pt x="211502" y="204303"/>
                  </a:lnTo>
                  <a:lnTo>
                    <a:pt x="218255" y="245888"/>
                  </a:lnTo>
                  <a:lnTo>
                    <a:pt x="212132" y="300691"/>
                  </a:lnTo>
                  <a:lnTo>
                    <a:pt x="196537" y="346525"/>
                  </a:lnTo>
                  <a:lnTo>
                    <a:pt x="164485" y="391557"/>
                  </a:lnTo>
                  <a:lnTo>
                    <a:pt x="10528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75594" y="3095378"/>
              <a:ext cx="167391" cy="434921"/>
            </a:xfrm>
            <a:custGeom>
              <a:avLst/>
              <a:gdLst/>
              <a:ahLst/>
              <a:cxnLst/>
              <a:rect l="0" t="0" r="0" b="0"/>
              <a:pathLst>
                <a:path w="167391" h="434921">
                  <a:moveTo>
                    <a:pt x="125276" y="0"/>
                  </a:moveTo>
                  <a:lnTo>
                    <a:pt x="75778" y="55087"/>
                  </a:lnTo>
                  <a:lnTo>
                    <a:pt x="49165" y="96409"/>
                  </a:lnTo>
                  <a:lnTo>
                    <a:pt x="27617" y="156528"/>
                  </a:lnTo>
                  <a:lnTo>
                    <a:pt x="4329" y="213505"/>
                  </a:lnTo>
                  <a:lnTo>
                    <a:pt x="0" y="272891"/>
                  </a:lnTo>
                  <a:lnTo>
                    <a:pt x="10527" y="335413"/>
                  </a:lnTo>
                  <a:lnTo>
                    <a:pt x="13682" y="346441"/>
                  </a:lnTo>
                  <a:lnTo>
                    <a:pt x="26546" y="364934"/>
                  </a:lnTo>
                  <a:lnTo>
                    <a:pt x="56639" y="388498"/>
                  </a:lnTo>
                  <a:lnTo>
                    <a:pt x="119582" y="428456"/>
                  </a:lnTo>
                  <a:lnTo>
                    <a:pt x="141463" y="434920"/>
                  </a:lnTo>
                  <a:lnTo>
                    <a:pt x="16739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295626" y="3289353"/>
              <a:ext cx="126344" cy="16596"/>
            </a:xfrm>
            <a:custGeom>
              <a:avLst/>
              <a:gdLst/>
              <a:ahLst/>
              <a:cxnLst/>
              <a:rect l="0" t="0" r="0" b="0"/>
              <a:pathLst>
                <a:path w="126344" h="16596">
                  <a:moveTo>
                    <a:pt x="126343" y="6066"/>
                  </a:moveTo>
                  <a:lnTo>
                    <a:pt x="93891" y="0"/>
                  </a:lnTo>
                  <a:lnTo>
                    <a:pt x="36411" y="10626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16725" y="3155214"/>
              <a:ext cx="305328" cy="336180"/>
            </a:xfrm>
            <a:custGeom>
              <a:avLst/>
              <a:gdLst/>
              <a:ahLst/>
              <a:cxnLst/>
              <a:rect l="0" t="0" r="0" b="0"/>
              <a:pathLst>
                <a:path w="305328" h="336180">
                  <a:moveTo>
                    <a:pt x="0" y="55977"/>
                  </a:moveTo>
                  <a:lnTo>
                    <a:pt x="29309" y="17604"/>
                  </a:lnTo>
                  <a:lnTo>
                    <a:pt x="60677" y="1973"/>
                  </a:lnTo>
                  <a:lnTo>
                    <a:pt x="83119" y="0"/>
                  </a:lnTo>
                  <a:lnTo>
                    <a:pt x="104792" y="4192"/>
                  </a:lnTo>
                  <a:lnTo>
                    <a:pt x="135555" y="19707"/>
                  </a:lnTo>
                  <a:lnTo>
                    <a:pt x="160007" y="40291"/>
                  </a:lnTo>
                  <a:lnTo>
                    <a:pt x="180901" y="69267"/>
                  </a:lnTo>
                  <a:lnTo>
                    <a:pt x="193850" y="106968"/>
                  </a:lnTo>
                  <a:lnTo>
                    <a:pt x="198818" y="161629"/>
                  </a:lnTo>
                  <a:lnTo>
                    <a:pt x="196560" y="200365"/>
                  </a:lnTo>
                  <a:lnTo>
                    <a:pt x="185362" y="234070"/>
                  </a:lnTo>
                  <a:lnTo>
                    <a:pt x="147035" y="294935"/>
                  </a:lnTo>
                  <a:lnTo>
                    <a:pt x="119251" y="325577"/>
                  </a:lnTo>
                  <a:lnTo>
                    <a:pt x="99014" y="333727"/>
                  </a:lnTo>
                  <a:lnTo>
                    <a:pt x="75591" y="336179"/>
                  </a:lnTo>
                  <a:lnTo>
                    <a:pt x="53484" y="333369"/>
                  </a:lnTo>
                  <a:lnTo>
                    <a:pt x="35079" y="325102"/>
                  </a:lnTo>
                  <a:lnTo>
                    <a:pt x="26895" y="319622"/>
                  </a:lnTo>
                  <a:lnTo>
                    <a:pt x="14683" y="304174"/>
                  </a:lnTo>
                  <a:lnTo>
                    <a:pt x="9789" y="295141"/>
                  </a:lnTo>
                  <a:lnTo>
                    <a:pt x="8865" y="285610"/>
                  </a:lnTo>
                  <a:lnTo>
                    <a:pt x="14079" y="265661"/>
                  </a:lnTo>
                  <a:lnTo>
                    <a:pt x="30168" y="240288"/>
                  </a:lnTo>
                  <a:lnTo>
                    <a:pt x="46163" y="228360"/>
                  </a:lnTo>
                  <a:lnTo>
                    <a:pt x="66141" y="220329"/>
                  </a:lnTo>
                  <a:lnTo>
                    <a:pt x="102525" y="216978"/>
                  </a:lnTo>
                  <a:lnTo>
                    <a:pt x="136053" y="224044"/>
                  </a:lnTo>
                  <a:lnTo>
                    <a:pt x="189405" y="247793"/>
                  </a:lnTo>
                  <a:lnTo>
                    <a:pt x="252674" y="269950"/>
                  </a:lnTo>
                  <a:lnTo>
                    <a:pt x="305327" y="277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69409" y="3105906"/>
              <a:ext cx="219502" cy="579069"/>
            </a:xfrm>
            <a:custGeom>
              <a:avLst/>
              <a:gdLst/>
              <a:ahLst/>
              <a:cxnLst/>
              <a:rect l="0" t="0" r="0" b="0"/>
              <a:pathLst>
                <a:path w="219502" h="579069">
                  <a:moveTo>
                    <a:pt x="0" y="0"/>
                  </a:moveTo>
                  <a:lnTo>
                    <a:pt x="62448" y="54115"/>
                  </a:lnTo>
                  <a:lnTo>
                    <a:pt x="114548" y="111545"/>
                  </a:lnTo>
                  <a:lnTo>
                    <a:pt x="138965" y="141585"/>
                  </a:lnTo>
                  <a:lnTo>
                    <a:pt x="171296" y="199240"/>
                  </a:lnTo>
                  <a:lnTo>
                    <a:pt x="194644" y="245038"/>
                  </a:lnTo>
                  <a:lnTo>
                    <a:pt x="213013" y="301736"/>
                  </a:lnTo>
                  <a:lnTo>
                    <a:pt x="219501" y="362372"/>
                  </a:lnTo>
                  <a:lnTo>
                    <a:pt x="217663" y="417504"/>
                  </a:lnTo>
                  <a:lnTo>
                    <a:pt x="200793" y="468125"/>
                  </a:lnTo>
                  <a:lnTo>
                    <a:pt x="166524" y="522015"/>
                  </a:lnTo>
                  <a:lnTo>
                    <a:pt x="115814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845357" y="3769202"/>
            <a:ext cx="1689740" cy="505369"/>
            <a:chOff x="2845357" y="3769202"/>
            <a:chExt cx="1689740" cy="505369"/>
          </a:xfrm>
        </p:grpSpPr>
        <p:sp>
          <p:nvSpPr>
            <p:cNvPr id="129" name="Freeform 128"/>
            <p:cNvSpPr/>
            <p:nvPr/>
          </p:nvSpPr>
          <p:spPr>
            <a:xfrm>
              <a:off x="2845357" y="3811316"/>
              <a:ext cx="134208" cy="463255"/>
            </a:xfrm>
            <a:custGeom>
              <a:avLst/>
              <a:gdLst/>
              <a:ahLst/>
              <a:cxnLst/>
              <a:rect l="0" t="0" r="0" b="0"/>
              <a:pathLst>
                <a:path w="134208" h="463255">
                  <a:moveTo>
                    <a:pt x="81565" y="0"/>
                  </a:moveTo>
                  <a:lnTo>
                    <a:pt x="65924" y="17980"/>
                  </a:lnTo>
                  <a:lnTo>
                    <a:pt x="43128" y="74353"/>
                  </a:lnTo>
                  <a:lnTo>
                    <a:pt x="19846" y="126428"/>
                  </a:lnTo>
                  <a:lnTo>
                    <a:pt x="9062" y="182944"/>
                  </a:lnTo>
                  <a:lnTo>
                    <a:pt x="0" y="233449"/>
                  </a:lnTo>
                  <a:lnTo>
                    <a:pt x="1245" y="271161"/>
                  </a:lnTo>
                  <a:lnTo>
                    <a:pt x="15399" y="326043"/>
                  </a:lnTo>
                  <a:lnTo>
                    <a:pt x="38089" y="378981"/>
                  </a:lnTo>
                  <a:lnTo>
                    <a:pt x="78244" y="427538"/>
                  </a:lnTo>
                  <a:lnTo>
                    <a:pt x="13420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043169" y="3958715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2949"/>
                  </a:lnTo>
                  <a:lnTo>
                    <a:pt x="8643" y="205044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77400" y="3948186"/>
              <a:ext cx="213493" cy="245165"/>
            </a:xfrm>
            <a:custGeom>
              <a:avLst/>
              <a:gdLst/>
              <a:ahLst/>
              <a:cxnLst/>
              <a:rect l="0" t="0" r="0" b="0"/>
              <a:pathLst>
                <a:path w="213493" h="245165">
                  <a:moveTo>
                    <a:pt x="128548" y="0"/>
                  </a:moveTo>
                  <a:lnTo>
                    <a:pt x="74403" y="8334"/>
                  </a:lnTo>
                  <a:lnTo>
                    <a:pt x="48331" y="11893"/>
                  </a:lnTo>
                  <a:lnTo>
                    <a:pt x="25046" y="21274"/>
                  </a:lnTo>
                  <a:lnTo>
                    <a:pt x="9237" y="36361"/>
                  </a:lnTo>
                  <a:lnTo>
                    <a:pt x="3384" y="45298"/>
                  </a:lnTo>
                  <a:lnTo>
                    <a:pt x="0" y="64586"/>
                  </a:lnTo>
                  <a:lnTo>
                    <a:pt x="3085" y="123236"/>
                  </a:lnTo>
                  <a:lnTo>
                    <a:pt x="7666" y="146018"/>
                  </a:lnTo>
                  <a:lnTo>
                    <a:pt x="11695" y="151158"/>
                  </a:lnTo>
                  <a:lnTo>
                    <a:pt x="16721" y="152245"/>
                  </a:lnTo>
                  <a:lnTo>
                    <a:pt x="22411" y="150630"/>
                  </a:lnTo>
                  <a:lnTo>
                    <a:pt x="67690" y="123963"/>
                  </a:lnTo>
                  <a:lnTo>
                    <a:pt x="103237" y="118228"/>
                  </a:lnTo>
                  <a:lnTo>
                    <a:pt x="137816" y="122119"/>
                  </a:lnTo>
                  <a:lnTo>
                    <a:pt x="156453" y="130704"/>
                  </a:lnTo>
                  <a:lnTo>
                    <a:pt x="209051" y="175730"/>
                  </a:lnTo>
                  <a:lnTo>
                    <a:pt x="212632" y="183834"/>
                  </a:lnTo>
                  <a:lnTo>
                    <a:pt x="213492" y="202197"/>
                  </a:lnTo>
                  <a:lnTo>
                    <a:pt x="206855" y="218937"/>
                  </a:lnTo>
                  <a:lnTo>
                    <a:pt x="201810" y="226677"/>
                  </a:lnTo>
                  <a:lnTo>
                    <a:pt x="183725" y="238396"/>
                  </a:lnTo>
                  <a:lnTo>
                    <a:pt x="161260" y="245164"/>
                  </a:lnTo>
                  <a:lnTo>
                    <a:pt x="118242" y="243097"/>
                  </a:lnTo>
                  <a:lnTo>
                    <a:pt x="8643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90176" y="3832373"/>
              <a:ext cx="155336" cy="410612"/>
            </a:xfrm>
            <a:custGeom>
              <a:avLst/>
              <a:gdLst/>
              <a:ahLst/>
              <a:cxnLst/>
              <a:rect l="0" t="0" r="0" b="0"/>
              <a:pathLst>
                <a:path w="155336" h="410612">
                  <a:moveTo>
                    <a:pt x="0" y="0"/>
                  </a:moveTo>
                  <a:lnTo>
                    <a:pt x="49498" y="59593"/>
                  </a:lnTo>
                  <a:lnTo>
                    <a:pt x="105299" y="118930"/>
                  </a:lnTo>
                  <a:lnTo>
                    <a:pt x="127774" y="158543"/>
                  </a:lnTo>
                  <a:lnTo>
                    <a:pt x="150726" y="221152"/>
                  </a:lnTo>
                  <a:lnTo>
                    <a:pt x="155335" y="277694"/>
                  </a:lnTo>
                  <a:lnTo>
                    <a:pt x="147930" y="313906"/>
                  </a:lnTo>
                  <a:lnTo>
                    <a:pt x="118469" y="368241"/>
                  </a:lnTo>
                  <a:lnTo>
                    <a:pt x="9475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86369" y="3769202"/>
              <a:ext cx="124948" cy="410612"/>
            </a:xfrm>
            <a:custGeom>
              <a:avLst/>
              <a:gdLst/>
              <a:ahLst/>
              <a:cxnLst/>
              <a:rect l="0" t="0" r="0" b="0"/>
              <a:pathLst>
                <a:path w="124948" h="410612">
                  <a:moveTo>
                    <a:pt x="82833" y="0"/>
                  </a:moveTo>
                  <a:lnTo>
                    <a:pt x="48086" y="37086"/>
                  </a:lnTo>
                  <a:lnTo>
                    <a:pt x="23510" y="96409"/>
                  </a:lnTo>
                  <a:lnTo>
                    <a:pt x="5668" y="156527"/>
                  </a:lnTo>
                  <a:lnTo>
                    <a:pt x="0" y="209340"/>
                  </a:lnTo>
                  <a:lnTo>
                    <a:pt x="1358" y="256739"/>
                  </a:lnTo>
                  <a:lnTo>
                    <a:pt x="18473" y="312150"/>
                  </a:lnTo>
                  <a:lnTo>
                    <a:pt x="27322" y="334095"/>
                  </a:lnTo>
                  <a:lnTo>
                    <a:pt x="58813" y="374683"/>
                  </a:lnTo>
                  <a:lnTo>
                    <a:pt x="101767" y="399049"/>
                  </a:lnTo>
                  <a:lnTo>
                    <a:pt x="12494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16601" y="3937658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74528" y="3824608"/>
              <a:ext cx="273742" cy="319393"/>
            </a:xfrm>
            <a:custGeom>
              <a:avLst/>
              <a:gdLst/>
              <a:ahLst/>
              <a:cxnLst/>
              <a:rect l="0" t="0" r="0" b="0"/>
              <a:pathLst>
                <a:path w="273742" h="319393">
                  <a:moveTo>
                    <a:pt x="0" y="39350"/>
                  </a:moveTo>
                  <a:lnTo>
                    <a:pt x="5590" y="22583"/>
                  </a:lnTo>
                  <a:lnTo>
                    <a:pt x="17692" y="11231"/>
                  </a:lnTo>
                  <a:lnTo>
                    <a:pt x="35939" y="3456"/>
                  </a:lnTo>
                  <a:lnTo>
                    <a:pt x="59647" y="0"/>
                  </a:lnTo>
                  <a:lnTo>
                    <a:pt x="82662" y="4704"/>
                  </a:lnTo>
                  <a:lnTo>
                    <a:pt x="126033" y="26787"/>
                  </a:lnTo>
                  <a:lnTo>
                    <a:pt x="167491" y="80388"/>
                  </a:lnTo>
                  <a:lnTo>
                    <a:pt x="190752" y="123365"/>
                  </a:lnTo>
                  <a:lnTo>
                    <a:pt x="197289" y="160690"/>
                  </a:lnTo>
                  <a:lnTo>
                    <a:pt x="193637" y="201385"/>
                  </a:lnTo>
                  <a:lnTo>
                    <a:pt x="179556" y="237489"/>
                  </a:lnTo>
                  <a:lnTo>
                    <a:pt x="160567" y="264824"/>
                  </a:lnTo>
                  <a:lnTo>
                    <a:pt x="110182" y="309350"/>
                  </a:lnTo>
                  <a:lnTo>
                    <a:pt x="89134" y="317277"/>
                  </a:lnTo>
                  <a:lnTo>
                    <a:pt x="76970" y="319392"/>
                  </a:lnTo>
                  <a:lnTo>
                    <a:pt x="57216" y="315502"/>
                  </a:lnTo>
                  <a:lnTo>
                    <a:pt x="48673" y="311189"/>
                  </a:lnTo>
                  <a:lnTo>
                    <a:pt x="44147" y="303634"/>
                  </a:lnTo>
                  <a:lnTo>
                    <a:pt x="42238" y="282762"/>
                  </a:lnTo>
                  <a:lnTo>
                    <a:pt x="47740" y="250292"/>
                  </a:lnTo>
                  <a:lnTo>
                    <a:pt x="62369" y="224034"/>
                  </a:lnTo>
                  <a:lnTo>
                    <a:pt x="81142" y="211899"/>
                  </a:lnTo>
                  <a:lnTo>
                    <a:pt x="92699" y="207025"/>
                  </a:lnTo>
                  <a:lnTo>
                    <a:pt x="118019" y="204730"/>
                  </a:lnTo>
                  <a:lnTo>
                    <a:pt x="179058" y="215807"/>
                  </a:lnTo>
                  <a:lnTo>
                    <a:pt x="240548" y="232502"/>
                  </a:lnTo>
                  <a:lnTo>
                    <a:pt x="273741" y="239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327212" y="3779730"/>
              <a:ext cx="207885" cy="452726"/>
            </a:xfrm>
            <a:custGeom>
              <a:avLst/>
              <a:gdLst/>
              <a:ahLst/>
              <a:cxnLst/>
              <a:rect l="0" t="0" r="0" b="0"/>
              <a:pathLst>
                <a:path w="207885" h="452726">
                  <a:moveTo>
                    <a:pt x="0" y="0"/>
                  </a:moveTo>
                  <a:lnTo>
                    <a:pt x="53875" y="43152"/>
                  </a:lnTo>
                  <a:lnTo>
                    <a:pt x="108686" y="95926"/>
                  </a:lnTo>
                  <a:lnTo>
                    <a:pt x="152787" y="153143"/>
                  </a:lnTo>
                  <a:lnTo>
                    <a:pt x="181002" y="206332"/>
                  </a:lnTo>
                  <a:lnTo>
                    <a:pt x="202892" y="268244"/>
                  </a:lnTo>
                  <a:lnTo>
                    <a:pt x="207884" y="329241"/>
                  </a:lnTo>
                  <a:lnTo>
                    <a:pt x="200545" y="367394"/>
                  </a:lnTo>
                  <a:lnTo>
                    <a:pt x="171108" y="429906"/>
                  </a:lnTo>
                  <a:lnTo>
                    <a:pt x="1579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337533" y="4670740"/>
            <a:ext cx="681349" cy="359367"/>
            <a:chOff x="3337533" y="4670740"/>
            <a:chExt cx="681349" cy="359367"/>
          </a:xfrm>
        </p:grpSpPr>
        <p:sp>
          <p:nvSpPr>
            <p:cNvPr id="138" name="Freeform 137"/>
            <p:cNvSpPr/>
            <p:nvPr/>
          </p:nvSpPr>
          <p:spPr>
            <a:xfrm>
              <a:off x="3337533" y="481152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16518" y="4670740"/>
              <a:ext cx="217790" cy="359367"/>
            </a:xfrm>
            <a:custGeom>
              <a:avLst/>
              <a:gdLst/>
              <a:ahLst/>
              <a:cxnLst/>
              <a:rect l="0" t="0" r="0" b="0"/>
              <a:pathLst>
                <a:path w="217790" h="359367">
                  <a:moveTo>
                    <a:pt x="0" y="24969"/>
                  </a:moveTo>
                  <a:lnTo>
                    <a:pt x="17980" y="9328"/>
                  </a:lnTo>
                  <a:lnTo>
                    <a:pt x="34897" y="1250"/>
                  </a:lnTo>
                  <a:lnTo>
                    <a:pt x="54115" y="0"/>
                  </a:lnTo>
                  <a:lnTo>
                    <a:pt x="73184" y="4513"/>
                  </a:lnTo>
                  <a:lnTo>
                    <a:pt x="104490" y="26475"/>
                  </a:lnTo>
                  <a:lnTo>
                    <a:pt x="111774" y="32992"/>
                  </a:lnTo>
                  <a:lnTo>
                    <a:pt x="127614" y="64521"/>
                  </a:lnTo>
                  <a:lnTo>
                    <a:pt x="129637" y="87002"/>
                  </a:lnTo>
                  <a:lnTo>
                    <a:pt x="125467" y="107522"/>
                  </a:lnTo>
                  <a:lnTo>
                    <a:pt x="109965" y="132228"/>
                  </a:lnTo>
                  <a:lnTo>
                    <a:pt x="89384" y="153196"/>
                  </a:lnTo>
                  <a:lnTo>
                    <a:pt x="38133" y="176597"/>
                  </a:lnTo>
                  <a:lnTo>
                    <a:pt x="76123" y="166828"/>
                  </a:lnTo>
                  <a:lnTo>
                    <a:pt x="126661" y="176997"/>
                  </a:lnTo>
                  <a:lnTo>
                    <a:pt x="189541" y="211687"/>
                  </a:lnTo>
                  <a:lnTo>
                    <a:pt x="204343" y="228448"/>
                  </a:lnTo>
                  <a:lnTo>
                    <a:pt x="209928" y="237831"/>
                  </a:lnTo>
                  <a:lnTo>
                    <a:pt x="217789" y="278982"/>
                  </a:lnTo>
                  <a:lnTo>
                    <a:pt x="213388" y="305150"/>
                  </a:lnTo>
                  <a:lnTo>
                    <a:pt x="208939" y="317041"/>
                  </a:lnTo>
                  <a:lnTo>
                    <a:pt x="194637" y="333374"/>
                  </a:lnTo>
                  <a:lnTo>
                    <a:pt x="156860" y="353391"/>
                  </a:lnTo>
                  <a:lnTo>
                    <a:pt x="120436" y="359366"/>
                  </a:lnTo>
                  <a:lnTo>
                    <a:pt x="61686" y="353217"/>
                  </a:lnTo>
                  <a:lnTo>
                    <a:pt x="42114" y="351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765856" y="4706238"/>
              <a:ext cx="253026" cy="259116"/>
            </a:xfrm>
            <a:custGeom>
              <a:avLst/>
              <a:gdLst/>
              <a:ahLst/>
              <a:cxnLst/>
              <a:rect l="0" t="0" r="0" b="0"/>
              <a:pathLst>
                <a:path w="253026" h="259116">
                  <a:moveTo>
                    <a:pt x="108631" y="0"/>
                  </a:moveTo>
                  <a:lnTo>
                    <a:pt x="86274" y="0"/>
                  </a:lnTo>
                  <a:lnTo>
                    <a:pt x="69058" y="6239"/>
                  </a:lnTo>
                  <a:lnTo>
                    <a:pt x="38943" y="29308"/>
                  </a:lnTo>
                  <a:lnTo>
                    <a:pt x="11633" y="64801"/>
                  </a:lnTo>
                  <a:lnTo>
                    <a:pt x="1960" y="84952"/>
                  </a:lnTo>
                  <a:lnTo>
                    <a:pt x="0" y="108727"/>
                  </a:lnTo>
                  <a:lnTo>
                    <a:pt x="8274" y="162117"/>
                  </a:lnTo>
                  <a:lnTo>
                    <a:pt x="23394" y="198163"/>
                  </a:lnTo>
                  <a:lnTo>
                    <a:pt x="48280" y="225481"/>
                  </a:lnTo>
                  <a:lnTo>
                    <a:pt x="77881" y="248393"/>
                  </a:lnTo>
                  <a:lnTo>
                    <a:pt x="101593" y="256626"/>
                  </a:lnTo>
                  <a:lnTo>
                    <a:pt x="126560" y="259115"/>
                  </a:lnTo>
                  <a:lnTo>
                    <a:pt x="149355" y="256322"/>
                  </a:lnTo>
                  <a:lnTo>
                    <a:pt x="181918" y="242584"/>
                  </a:lnTo>
                  <a:lnTo>
                    <a:pt x="208204" y="223695"/>
                  </a:lnTo>
                  <a:lnTo>
                    <a:pt x="236877" y="187946"/>
                  </a:lnTo>
                  <a:lnTo>
                    <a:pt x="249835" y="156293"/>
                  </a:lnTo>
                  <a:lnTo>
                    <a:pt x="253025" y="118969"/>
                  </a:lnTo>
                  <a:lnTo>
                    <a:pt x="249625" y="96159"/>
                  </a:lnTo>
                  <a:lnTo>
                    <a:pt x="241095" y="77442"/>
                  </a:lnTo>
                  <a:lnTo>
                    <a:pt x="216555" y="46363"/>
                  </a:lnTo>
                  <a:lnTo>
                    <a:pt x="190521" y="24786"/>
                  </a:lnTo>
                  <a:lnTo>
                    <a:pt x="167643" y="16865"/>
                  </a:lnTo>
                  <a:lnTo>
                    <a:pt x="12968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5559046" y="3137492"/>
            <a:ext cx="3669576" cy="579068"/>
            <a:chOff x="5559046" y="3137492"/>
            <a:chExt cx="3669576" cy="579068"/>
          </a:xfrm>
        </p:grpSpPr>
        <p:sp>
          <p:nvSpPr>
            <p:cNvPr id="142" name="Freeform 141"/>
            <p:cNvSpPr/>
            <p:nvPr/>
          </p:nvSpPr>
          <p:spPr>
            <a:xfrm>
              <a:off x="5561505" y="3179606"/>
              <a:ext cx="176527" cy="210571"/>
            </a:xfrm>
            <a:custGeom>
              <a:avLst/>
              <a:gdLst/>
              <a:ahLst/>
              <a:cxnLst/>
              <a:rect l="0" t="0" r="0" b="0"/>
              <a:pathLst>
                <a:path w="176527" h="210571">
                  <a:moveTo>
                    <a:pt x="165997" y="0"/>
                  </a:moveTo>
                  <a:lnTo>
                    <a:pt x="120216" y="47875"/>
                  </a:lnTo>
                  <a:lnTo>
                    <a:pt x="59034" y="91584"/>
                  </a:lnTo>
                  <a:lnTo>
                    <a:pt x="2983" y="124326"/>
                  </a:lnTo>
                  <a:lnTo>
                    <a:pt x="0" y="130846"/>
                  </a:lnTo>
                  <a:lnTo>
                    <a:pt x="350" y="137534"/>
                  </a:lnTo>
                  <a:lnTo>
                    <a:pt x="2923" y="144332"/>
                  </a:lnTo>
                  <a:lnTo>
                    <a:pt x="15141" y="155004"/>
                  </a:lnTo>
                  <a:lnTo>
                    <a:pt x="70049" y="182326"/>
                  </a:lnTo>
                  <a:lnTo>
                    <a:pt x="132637" y="203066"/>
                  </a:lnTo>
                  <a:lnTo>
                    <a:pt x="17652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559046" y="3308143"/>
              <a:ext cx="547483" cy="29391"/>
            </a:xfrm>
            <a:custGeom>
              <a:avLst/>
              <a:gdLst/>
              <a:ahLst/>
              <a:cxnLst/>
              <a:rect l="0" t="0" r="0" b="0"/>
              <a:pathLst>
                <a:path w="547483" h="29391">
                  <a:moveTo>
                    <a:pt x="0" y="8333"/>
                  </a:moveTo>
                  <a:lnTo>
                    <a:pt x="37479" y="0"/>
                  </a:lnTo>
                  <a:lnTo>
                    <a:pt x="75446" y="1575"/>
                  </a:lnTo>
                  <a:lnTo>
                    <a:pt x="130197" y="6998"/>
                  </a:lnTo>
                  <a:lnTo>
                    <a:pt x="177657" y="7938"/>
                  </a:lnTo>
                  <a:lnTo>
                    <a:pt x="228765" y="13805"/>
                  </a:lnTo>
                  <a:lnTo>
                    <a:pt x="280952" y="17364"/>
                  </a:lnTo>
                  <a:lnTo>
                    <a:pt x="333460" y="24007"/>
                  </a:lnTo>
                  <a:lnTo>
                    <a:pt x="395199" y="28327"/>
                  </a:lnTo>
                  <a:lnTo>
                    <a:pt x="455574" y="29180"/>
                  </a:lnTo>
                  <a:lnTo>
                    <a:pt x="517889" y="29349"/>
                  </a:lnTo>
                  <a:lnTo>
                    <a:pt x="547482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02402" y="3148020"/>
              <a:ext cx="252729" cy="346165"/>
            </a:xfrm>
            <a:custGeom>
              <a:avLst/>
              <a:gdLst/>
              <a:ahLst/>
              <a:cxnLst/>
              <a:rect l="0" t="0" r="0" b="0"/>
              <a:pathLst>
                <a:path w="252729" h="346165">
                  <a:moveTo>
                    <a:pt x="146282" y="0"/>
                  </a:moveTo>
                  <a:lnTo>
                    <a:pt x="122235" y="9576"/>
                  </a:lnTo>
                  <a:lnTo>
                    <a:pt x="65584" y="59899"/>
                  </a:lnTo>
                  <a:lnTo>
                    <a:pt x="29086" y="86615"/>
                  </a:lnTo>
                  <a:lnTo>
                    <a:pt x="8797" y="96207"/>
                  </a:lnTo>
                  <a:lnTo>
                    <a:pt x="3152" y="95724"/>
                  </a:lnTo>
                  <a:lnTo>
                    <a:pt x="560" y="91892"/>
                  </a:lnTo>
                  <a:lnTo>
                    <a:pt x="0" y="85828"/>
                  </a:lnTo>
                  <a:lnTo>
                    <a:pt x="3137" y="80615"/>
                  </a:lnTo>
                  <a:lnTo>
                    <a:pt x="57705" y="41389"/>
                  </a:lnTo>
                  <a:lnTo>
                    <a:pt x="82348" y="30094"/>
                  </a:lnTo>
                  <a:lnTo>
                    <a:pt x="136295" y="22842"/>
                  </a:lnTo>
                  <a:lnTo>
                    <a:pt x="192012" y="26999"/>
                  </a:lnTo>
                  <a:lnTo>
                    <a:pt x="213790" y="35787"/>
                  </a:lnTo>
                  <a:lnTo>
                    <a:pt x="246834" y="60492"/>
                  </a:lnTo>
                  <a:lnTo>
                    <a:pt x="249581" y="67234"/>
                  </a:lnTo>
                  <a:lnTo>
                    <a:pt x="249073" y="74069"/>
                  </a:lnTo>
                  <a:lnTo>
                    <a:pt x="242270" y="87902"/>
                  </a:lnTo>
                  <a:lnTo>
                    <a:pt x="231447" y="101849"/>
                  </a:lnTo>
                  <a:lnTo>
                    <a:pt x="177025" y="134831"/>
                  </a:lnTo>
                  <a:lnTo>
                    <a:pt x="140443" y="149265"/>
                  </a:lnTo>
                  <a:lnTo>
                    <a:pt x="95519" y="156216"/>
                  </a:lnTo>
                  <a:lnTo>
                    <a:pt x="97232" y="156787"/>
                  </a:lnTo>
                  <a:lnTo>
                    <a:pt x="128014" y="163291"/>
                  </a:lnTo>
                  <a:lnTo>
                    <a:pt x="188641" y="191722"/>
                  </a:lnTo>
                  <a:lnTo>
                    <a:pt x="214464" y="208755"/>
                  </a:lnTo>
                  <a:lnTo>
                    <a:pt x="226498" y="224971"/>
                  </a:lnTo>
                  <a:lnTo>
                    <a:pt x="252425" y="274251"/>
                  </a:lnTo>
                  <a:lnTo>
                    <a:pt x="252728" y="295025"/>
                  </a:lnTo>
                  <a:lnTo>
                    <a:pt x="242724" y="312836"/>
                  </a:lnTo>
                  <a:lnTo>
                    <a:pt x="225410" y="327382"/>
                  </a:lnTo>
                  <a:lnTo>
                    <a:pt x="189354" y="340977"/>
                  </a:lnTo>
                  <a:lnTo>
                    <a:pt x="135249" y="346164"/>
                  </a:lnTo>
                  <a:lnTo>
                    <a:pt x="79501" y="341599"/>
                  </a:lnTo>
                  <a:lnTo>
                    <a:pt x="1994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59383" y="3328351"/>
              <a:ext cx="301682" cy="188168"/>
            </a:xfrm>
            <a:custGeom>
              <a:avLst/>
              <a:gdLst/>
              <a:ahLst/>
              <a:cxnLst/>
              <a:rect l="0" t="0" r="0" b="0"/>
              <a:pathLst>
                <a:path w="301682" h="188168">
                  <a:moveTo>
                    <a:pt x="15684" y="82882"/>
                  </a:moveTo>
                  <a:lnTo>
                    <a:pt x="7351" y="120360"/>
                  </a:lnTo>
                  <a:lnTo>
                    <a:pt x="6619" y="132433"/>
                  </a:lnTo>
                  <a:lnTo>
                    <a:pt x="4961" y="136973"/>
                  </a:lnTo>
                  <a:lnTo>
                    <a:pt x="2687" y="136490"/>
                  </a:lnTo>
                  <a:lnTo>
                    <a:pt x="0" y="132659"/>
                  </a:lnTo>
                  <a:lnTo>
                    <a:pt x="135" y="119043"/>
                  </a:lnTo>
                  <a:lnTo>
                    <a:pt x="5264" y="101293"/>
                  </a:lnTo>
                  <a:lnTo>
                    <a:pt x="27621" y="64422"/>
                  </a:lnTo>
                  <a:lnTo>
                    <a:pt x="42046" y="50110"/>
                  </a:lnTo>
                  <a:lnTo>
                    <a:pt x="60156" y="39851"/>
                  </a:lnTo>
                  <a:lnTo>
                    <a:pt x="79903" y="37631"/>
                  </a:lnTo>
                  <a:lnTo>
                    <a:pt x="99208" y="41713"/>
                  </a:lnTo>
                  <a:lnTo>
                    <a:pt x="115587" y="51327"/>
                  </a:lnTo>
                  <a:lnTo>
                    <a:pt x="137962" y="75482"/>
                  </a:lnTo>
                  <a:lnTo>
                    <a:pt x="153820" y="104866"/>
                  </a:lnTo>
                  <a:lnTo>
                    <a:pt x="155846" y="128527"/>
                  </a:lnTo>
                  <a:lnTo>
                    <a:pt x="155187" y="146453"/>
                  </a:lnTo>
                  <a:lnTo>
                    <a:pt x="156650" y="146319"/>
                  </a:lnTo>
                  <a:lnTo>
                    <a:pt x="172991" y="126478"/>
                  </a:lnTo>
                  <a:lnTo>
                    <a:pt x="207154" y="101199"/>
                  </a:lnTo>
                  <a:lnTo>
                    <a:pt x="267370" y="75069"/>
                  </a:lnTo>
                  <a:lnTo>
                    <a:pt x="283913" y="63422"/>
                  </a:lnTo>
                  <a:lnTo>
                    <a:pt x="295944" y="47327"/>
                  </a:lnTo>
                  <a:lnTo>
                    <a:pt x="300790" y="38121"/>
                  </a:lnTo>
                  <a:lnTo>
                    <a:pt x="301681" y="29645"/>
                  </a:lnTo>
                  <a:lnTo>
                    <a:pt x="296432" y="13988"/>
                  </a:lnTo>
                  <a:lnTo>
                    <a:pt x="289417" y="8876"/>
                  </a:lnTo>
                  <a:lnTo>
                    <a:pt x="257187" y="1683"/>
                  </a:lnTo>
                  <a:lnTo>
                    <a:pt x="231423" y="0"/>
                  </a:lnTo>
                  <a:lnTo>
                    <a:pt x="210613" y="5492"/>
                  </a:lnTo>
                  <a:lnTo>
                    <a:pt x="178191" y="28080"/>
                  </a:lnTo>
                  <a:lnTo>
                    <a:pt x="161971" y="53776"/>
                  </a:lnTo>
                  <a:lnTo>
                    <a:pt x="155345" y="89206"/>
                  </a:lnTo>
                  <a:lnTo>
                    <a:pt x="160034" y="109479"/>
                  </a:lnTo>
                  <a:lnTo>
                    <a:pt x="182108" y="147147"/>
                  </a:lnTo>
                  <a:lnTo>
                    <a:pt x="207714" y="172373"/>
                  </a:lnTo>
                  <a:lnTo>
                    <a:pt x="230493" y="181147"/>
                  </a:lnTo>
                  <a:lnTo>
                    <a:pt x="278897" y="188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59337" y="3373211"/>
              <a:ext cx="165889" cy="332821"/>
            </a:xfrm>
            <a:custGeom>
              <a:avLst/>
              <a:gdLst/>
              <a:ahLst/>
              <a:cxnLst/>
              <a:rect l="0" t="0" r="0" b="0"/>
              <a:pathLst>
                <a:path w="165889" h="332821">
                  <a:moveTo>
                    <a:pt x="147398" y="101193"/>
                  </a:moveTo>
                  <a:lnTo>
                    <a:pt x="158577" y="90014"/>
                  </a:lnTo>
                  <a:lnTo>
                    <a:pt x="164065" y="72048"/>
                  </a:lnTo>
                  <a:lnTo>
                    <a:pt x="165528" y="60706"/>
                  </a:lnTo>
                  <a:lnTo>
                    <a:pt x="160915" y="41865"/>
                  </a:lnTo>
                  <a:lnTo>
                    <a:pt x="149897" y="25692"/>
                  </a:lnTo>
                  <a:lnTo>
                    <a:pt x="133301" y="10705"/>
                  </a:lnTo>
                  <a:lnTo>
                    <a:pt x="111107" y="2484"/>
                  </a:lnTo>
                  <a:lnTo>
                    <a:pt x="86815" y="0"/>
                  </a:lnTo>
                  <a:lnTo>
                    <a:pt x="64321" y="2796"/>
                  </a:lnTo>
                  <a:lnTo>
                    <a:pt x="45744" y="11058"/>
                  </a:lnTo>
                  <a:lnTo>
                    <a:pt x="37514" y="16536"/>
                  </a:lnTo>
                  <a:lnTo>
                    <a:pt x="25252" y="31982"/>
                  </a:lnTo>
                  <a:lnTo>
                    <a:pt x="17072" y="51715"/>
                  </a:lnTo>
                  <a:lnTo>
                    <a:pt x="13436" y="76083"/>
                  </a:lnTo>
                  <a:lnTo>
                    <a:pt x="18060" y="99392"/>
                  </a:lnTo>
                  <a:lnTo>
                    <a:pt x="29083" y="120280"/>
                  </a:lnTo>
                  <a:lnTo>
                    <a:pt x="45681" y="137362"/>
                  </a:lnTo>
                  <a:lnTo>
                    <a:pt x="53850" y="140514"/>
                  </a:lnTo>
                  <a:lnTo>
                    <a:pt x="61636" y="140275"/>
                  </a:lnTo>
                  <a:lnTo>
                    <a:pt x="76527" y="133771"/>
                  </a:lnTo>
                  <a:lnTo>
                    <a:pt x="98064" y="115784"/>
                  </a:lnTo>
                  <a:lnTo>
                    <a:pt x="112214" y="98319"/>
                  </a:lnTo>
                  <a:lnTo>
                    <a:pt x="118093" y="95767"/>
                  </a:lnTo>
                  <a:lnTo>
                    <a:pt x="123182" y="97576"/>
                  </a:lnTo>
                  <a:lnTo>
                    <a:pt x="127745" y="102291"/>
                  </a:lnTo>
                  <a:lnTo>
                    <a:pt x="147122" y="161505"/>
                  </a:lnTo>
                  <a:lnTo>
                    <a:pt x="163740" y="217800"/>
                  </a:lnTo>
                  <a:lnTo>
                    <a:pt x="165888" y="255716"/>
                  </a:lnTo>
                  <a:lnTo>
                    <a:pt x="162246" y="278664"/>
                  </a:lnTo>
                  <a:lnTo>
                    <a:pt x="150488" y="297442"/>
                  </a:lnTo>
                  <a:lnTo>
                    <a:pt x="142439" y="305725"/>
                  </a:lnTo>
                  <a:lnTo>
                    <a:pt x="103165" y="322972"/>
                  </a:lnTo>
                  <a:lnTo>
                    <a:pt x="41002" y="330874"/>
                  </a:lnTo>
                  <a:lnTo>
                    <a:pt x="0" y="332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45136" y="3341842"/>
              <a:ext cx="182699" cy="176105"/>
            </a:xfrm>
            <a:custGeom>
              <a:avLst/>
              <a:gdLst/>
              <a:ahLst/>
              <a:cxnLst/>
              <a:rect l="0" t="0" r="0" b="0"/>
              <a:pathLst>
                <a:path w="182699" h="176105">
                  <a:moveTo>
                    <a:pt x="130056" y="79919"/>
                  </a:moveTo>
                  <a:lnTo>
                    <a:pt x="130056" y="57563"/>
                  </a:lnTo>
                  <a:lnTo>
                    <a:pt x="123817" y="40347"/>
                  </a:lnTo>
                  <a:lnTo>
                    <a:pt x="100747" y="10232"/>
                  </a:lnTo>
                  <a:lnTo>
                    <a:pt x="81154" y="2153"/>
                  </a:lnTo>
                  <a:lnTo>
                    <a:pt x="69379" y="0"/>
                  </a:lnTo>
                  <a:lnTo>
                    <a:pt x="46936" y="3845"/>
                  </a:lnTo>
                  <a:lnTo>
                    <a:pt x="36038" y="8146"/>
                  </a:lnTo>
                  <a:lnTo>
                    <a:pt x="20810" y="22284"/>
                  </a:lnTo>
                  <a:lnTo>
                    <a:pt x="1502" y="59956"/>
                  </a:lnTo>
                  <a:lnTo>
                    <a:pt x="0" y="80406"/>
                  </a:lnTo>
                  <a:lnTo>
                    <a:pt x="8569" y="127719"/>
                  </a:lnTo>
                  <a:lnTo>
                    <a:pt x="23740" y="157123"/>
                  </a:lnTo>
                  <a:lnTo>
                    <a:pt x="39520" y="169994"/>
                  </a:lnTo>
                  <a:lnTo>
                    <a:pt x="48641" y="175064"/>
                  </a:lnTo>
                  <a:lnTo>
                    <a:pt x="57062" y="176104"/>
                  </a:lnTo>
                  <a:lnTo>
                    <a:pt x="72658" y="171022"/>
                  </a:lnTo>
                  <a:lnTo>
                    <a:pt x="94591" y="149416"/>
                  </a:lnTo>
                  <a:lnTo>
                    <a:pt x="115728" y="109288"/>
                  </a:lnTo>
                  <a:lnTo>
                    <a:pt x="121673" y="107687"/>
                  </a:lnTo>
                  <a:lnTo>
                    <a:pt x="127977" y="108960"/>
                  </a:lnTo>
                  <a:lnTo>
                    <a:pt x="133349" y="113318"/>
                  </a:lnTo>
                  <a:lnTo>
                    <a:pt x="148839" y="133879"/>
                  </a:lnTo>
                  <a:lnTo>
                    <a:pt x="182698" y="153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59419" y="313749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2195" y="54144"/>
                  </a:lnTo>
                  <a:lnTo>
                    <a:pt x="434" y="109091"/>
                  </a:lnTo>
                  <a:lnTo>
                    <a:pt x="129" y="156586"/>
                  </a:lnTo>
                  <a:lnTo>
                    <a:pt x="38" y="207703"/>
                  </a:lnTo>
                  <a:lnTo>
                    <a:pt x="8" y="26897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54134" y="327436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0"/>
                  </a:lnTo>
                  <a:lnTo>
                    <a:pt x="101479" y="0"/>
                  </a:lnTo>
                  <a:lnTo>
                    <a:pt x="42999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85761" y="335859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485761" y="3263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559461" y="3327005"/>
              <a:ext cx="94758" cy="150932"/>
            </a:xfrm>
            <a:custGeom>
              <a:avLst/>
              <a:gdLst/>
              <a:ahLst/>
              <a:cxnLst/>
              <a:rect l="0" t="0" r="0" b="0"/>
              <a:pathLst>
                <a:path w="94758" h="150932">
                  <a:moveTo>
                    <a:pt x="0" y="31585"/>
                  </a:moveTo>
                  <a:lnTo>
                    <a:pt x="0" y="53942"/>
                  </a:lnTo>
                  <a:lnTo>
                    <a:pt x="23719" y="115927"/>
                  </a:lnTo>
                  <a:lnTo>
                    <a:pt x="40433" y="147432"/>
                  </a:lnTo>
                  <a:lnTo>
                    <a:pt x="45673" y="150931"/>
                  </a:lnTo>
                  <a:lnTo>
                    <a:pt x="50335" y="149754"/>
                  </a:lnTo>
                  <a:lnTo>
                    <a:pt x="54614" y="145459"/>
                  </a:lnTo>
                  <a:lnTo>
                    <a:pt x="73497" y="92190"/>
                  </a:lnTo>
                  <a:lnTo>
                    <a:pt x="87697" y="3809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669086" y="3313158"/>
              <a:ext cx="152246" cy="177852"/>
            </a:xfrm>
            <a:custGeom>
              <a:avLst/>
              <a:gdLst/>
              <a:ahLst/>
              <a:cxnLst/>
              <a:rect l="0" t="0" r="0" b="0"/>
              <a:pathLst>
                <a:path w="152246" h="177852">
                  <a:moveTo>
                    <a:pt x="37774" y="87546"/>
                  </a:moveTo>
                  <a:lnTo>
                    <a:pt x="48952" y="98725"/>
                  </a:lnTo>
                  <a:lnTo>
                    <a:pt x="66919" y="104213"/>
                  </a:lnTo>
                  <a:lnTo>
                    <a:pt x="89331" y="105482"/>
                  </a:lnTo>
                  <a:lnTo>
                    <a:pt x="121681" y="98450"/>
                  </a:lnTo>
                  <a:lnTo>
                    <a:pt x="142917" y="88103"/>
                  </a:lnTo>
                  <a:lnTo>
                    <a:pt x="148813" y="80898"/>
                  </a:lnTo>
                  <a:lnTo>
                    <a:pt x="151574" y="72586"/>
                  </a:lnTo>
                  <a:lnTo>
                    <a:pt x="152245" y="63535"/>
                  </a:lnTo>
                  <a:lnTo>
                    <a:pt x="146752" y="47239"/>
                  </a:lnTo>
                  <a:lnTo>
                    <a:pt x="124161" y="17713"/>
                  </a:lnTo>
                  <a:lnTo>
                    <a:pt x="98465" y="1994"/>
                  </a:lnTo>
                  <a:lnTo>
                    <a:pt x="78786" y="0"/>
                  </a:lnTo>
                  <a:lnTo>
                    <a:pt x="58341" y="4183"/>
                  </a:lnTo>
                  <a:lnTo>
                    <a:pt x="28271" y="19692"/>
                  </a:lnTo>
                  <a:lnTo>
                    <a:pt x="11714" y="32432"/>
                  </a:lnTo>
                  <a:lnTo>
                    <a:pt x="2795" y="52133"/>
                  </a:lnTo>
                  <a:lnTo>
                    <a:pt x="0" y="76486"/>
                  </a:lnTo>
                  <a:lnTo>
                    <a:pt x="6175" y="115335"/>
                  </a:lnTo>
                  <a:lnTo>
                    <a:pt x="16321" y="138501"/>
                  </a:lnTo>
                  <a:lnTo>
                    <a:pt x="40776" y="165685"/>
                  </a:lnTo>
                  <a:lnTo>
                    <a:pt x="63285" y="174917"/>
                  </a:lnTo>
                  <a:lnTo>
                    <a:pt x="87717" y="177851"/>
                  </a:lnTo>
                  <a:lnTo>
                    <a:pt x="132530" y="171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085886" y="341123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075357" y="3327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59585" y="3400678"/>
              <a:ext cx="157929" cy="139251"/>
            </a:xfrm>
            <a:custGeom>
              <a:avLst/>
              <a:gdLst/>
              <a:ahLst/>
              <a:cxnLst/>
              <a:rect l="0" t="0" r="0" b="0"/>
              <a:pathLst>
                <a:path w="157929" h="139251">
                  <a:moveTo>
                    <a:pt x="0" y="10555"/>
                  </a:moveTo>
                  <a:lnTo>
                    <a:pt x="17958" y="72835"/>
                  </a:lnTo>
                  <a:lnTo>
                    <a:pt x="35150" y="135162"/>
                  </a:lnTo>
                  <a:lnTo>
                    <a:pt x="35131" y="139250"/>
                  </a:lnTo>
                  <a:lnTo>
                    <a:pt x="32780" y="138465"/>
                  </a:lnTo>
                  <a:lnTo>
                    <a:pt x="28872" y="134433"/>
                  </a:lnTo>
                  <a:lnTo>
                    <a:pt x="24530" y="117474"/>
                  </a:lnTo>
                  <a:lnTo>
                    <a:pt x="21743" y="68459"/>
                  </a:lnTo>
                  <a:lnTo>
                    <a:pt x="27602" y="44479"/>
                  </a:lnTo>
                  <a:lnTo>
                    <a:pt x="39174" y="23293"/>
                  </a:lnTo>
                  <a:lnTo>
                    <a:pt x="56015" y="6078"/>
                  </a:lnTo>
                  <a:lnTo>
                    <a:pt x="65419" y="1721"/>
                  </a:lnTo>
                  <a:lnTo>
                    <a:pt x="85228" y="0"/>
                  </a:lnTo>
                  <a:lnTo>
                    <a:pt x="94253" y="3518"/>
                  </a:lnTo>
                  <a:lnTo>
                    <a:pt x="110521" y="16786"/>
                  </a:lnTo>
                  <a:lnTo>
                    <a:pt x="132832" y="43986"/>
                  </a:lnTo>
                  <a:lnTo>
                    <a:pt x="151758" y="89515"/>
                  </a:lnTo>
                  <a:lnTo>
                    <a:pt x="157928" y="115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364089" y="3200663"/>
              <a:ext cx="37653" cy="273742"/>
            </a:xfrm>
            <a:custGeom>
              <a:avLst/>
              <a:gdLst/>
              <a:ahLst/>
              <a:cxnLst/>
              <a:rect l="0" t="0" r="0" b="0"/>
              <a:pathLst>
                <a:path w="37653" h="273742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7033" y="153875"/>
                  </a:lnTo>
                  <a:lnTo>
                    <a:pt x="14360" y="213582"/>
                  </a:lnTo>
                  <a:lnTo>
                    <a:pt x="17942" y="242324"/>
                  </a:lnTo>
                  <a:lnTo>
                    <a:pt x="3765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306984" y="330594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19"/>
                  </a:lnTo>
                  <a:lnTo>
                    <a:pt x="55859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448548" y="3351440"/>
              <a:ext cx="130492" cy="128628"/>
            </a:xfrm>
            <a:custGeom>
              <a:avLst/>
              <a:gdLst/>
              <a:ahLst/>
              <a:cxnLst/>
              <a:rect l="0" t="0" r="0" b="0"/>
              <a:pathLst>
                <a:path w="130492" h="128628">
                  <a:moveTo>
                    <a:pt x="5835" y="38736"/>
                  </a:moveTo>
                  <a:lnTo>
                    <a:pt x="60880" y="55524"/>
                  </a:lnTo>
                  <a:lnTo>
                    <a:pt x="97664" y="57358"/>
                  </a:lnTo>
                  <a:lnTo>
                    <a:pt x="120348" y="53641"/>
                  </a:lnTo>
                  <a:lnTo>
                    <a:pt x="126630" y="47503"/>
                  </a:lnTo>
                  <a:lnTo>
                    <a:pt x="129649" y="38732"/>
                  </a:lnTo>
                  <a:lnTo>
                    <a:pt x="130491" y="28204"/>
                  </a:lnTo>
                  <a:lnTo>
                    <a:pt x="127544" y="20017"/>
                  </a:lnTo>
                  <a:lnTo>
                    <a:pt x="114910" y="7799"/>
                  </a:lnTo>
                  <a:lnTo>
                    <a:pt x="94477" y="1590"/>
                  </a:lnTo>
                  <a:lnTo>
                    <a:pt x="69798" y="0"/>
                  </a:lnTo>
                  <a:lnTo>
                    <a:pt x="43232" y="3192"/>
                  </a:lnTo>
                  <a:lnTo>
                    <a:pt x="22065" y="14750"/>
                  </a:lnTo>
                  <a:lnTo>
                    <a:pt x="13146" y="22745"/>
                  </a:lnTo>
                  <a:lnTo>
                    <a:pt x="3236" y="44107"/>
                  </a:lnTo>
                  <a:lnTo>
                    <a:pt x="0" y="68029"/>
                  </a:lnTo>
                  <a:lnTo>
                    <a:pt x="2462" y="90359"/>
                  </a:lnTo>
                  <a:lnTo>
                    <a:pt x="10575" y="108863"/>
                  </a:lnTo>
                  <a:lnTo>
                    <a:pt x="16015" y="117073"/>
                  </a:lnTo>
                  <a:lnTo>
                    <a:pt x="24320" y="122546"/>
                  </a:lnTo>
                  <a:lnTo>
                    <a:pt x="46026" y="128627"/>
                  </a:lnTo>
                  <a:lnTo>
                    <a:pt x="56026" y="127909"/>
                  </a:lnTo>
                  <a:lnTo>
                    <a:pt x="100592" y="112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580725" y="3376963"/>
              <a:ext cx="146727" cy="339597"/>
            </a:xfrm>
            <a:custGeom>
              <a:avLst/>
              <a:gdLst/>
              <a:ahLst/>
              <a:cxnLst/>
              <a:rect l="0" t="0" r="0" b="0"/>
              <a:pathLst>
                <a:path w="146727" h="339597">
                  <a:moveTo>
                    <a:pt x="105285" y="65855"/>
                  </a:moveTo>
                  <a:lnTo>
                    <a:pt x="116464" y="49088"/>
                  </a:lnTo>
                  <a:lnTo>
                    <a:pt x="118832" y="31497"/>
                  </a:lnTo>
                  <a:lnTo>
                    <a:pt x="117826" y="21893"/>
                  </a:lnTo>
                  <a:lnTo>
                    <a:pt x="113645" y="14320"/>
                  </a:lnTo>
                  <a:lnTo>
                    <a:pt x="99642" y="2786"/>
                  </a:lnTo>
                  <a:lnTo>
                    <a:pt x="81720" y="0"/>
                  </a:lnTo>
                  <a:lnTo>
                    <a:pt x="72028" y="895"/>
                  </a:lnTo>
                  <a:lnTo>
                    <a:pt x="55019" y="8128"/>
                  </a:lnTo>
                  <a:lnTo>
                    <a:pt x="47208" y="13332"/>
                  </a:lnTo>
                  <a:lnTo>
                    <a:pt x="35409" y="28474"/>
                  </a:lnTo>
                  <a:lnTo>
                    <a:pt x="30626" y="37425"/>
                  </a:lnTo>
                  <a:lnTo>
                    <a:pt x="28430" y="59848"/>
                  </a:lnTo>
                  <a:lnTo>
                    <a:pt x="32523" y="83073"/>
                  </a:lnTo>
                  <a:lnTo>
                    <a:pt x="42141" y="101194"/>
                  </a:lnTo>
                  <a:lnTo>
                    <a:pt x="49152" y="105792"/>
                  </a:lnTo>
                  <a:lnTo>
                    <a:pt x="66299" y="107782"/>
                  </a:lnTo>
                  <a:lnTo>
                    <a:pt x="82499" y="101647"/>
                  </a:lnTo>
                  <a:lnTo>
                    <a:pt x="90095" y="96735"/>
                  </a:lnTo>
                  <a:lnTo>
                    <a:pt x="97498" y="96970"/>
                  </a:lnTo>
                  <a:lnTo>
                    <a:pt x="104773" y="100637"/>
                  </a:lnTo>
                  <a:lnTo>
                    <a:pt x="117926" y="114069"/>
                  </a:lnTo>
                  <a:lnTo>
                    <a:pt x="131907" y="143702"/>
                  </a:lnTo>
                  <a:lnTo>
                    <a:pt x="143992" y="201812"/>
                  </a:lnTo>
                  <a:lnTo>
                    <a:pt x="146726" y="258697"/>
                  </a:lnTo>
                  <a:lnTo>
                    <a:pt x="141611" y="300938"/>
                  </a:lnTo>
                  <a:lnTo>
                    <a:pt x="136521" y="311485"/>
                  </a:lnTo>
                  <a:lnTo>
                    <a:pt x="121508" y="326322"/>
                  </a:lnTo>
                  <a:lnTo>
                    <a:pt x="100017" y="333697"/>
                  </a:lnTo>
                  <a:lnTo>
                    <a:pt x="36741" y="338819"/>
                  </a:lnTo>
                  <a:lnTo>
                    <a:pt x="0" y="33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749181" y="3362944"/>
              <a:ext cx="136872" cy="144630"/>
            </a:xfrm>
            <a:custGeom>
              <a:avLst/>
              <a:gdLst/>
              <a:ahLst/>
              <a:cxnLst/>
              <a:rect l="0" t="0" r="0" b="0"/>
              <a:pathLst>
                <a:path w="136872" h="144630">
                  <a:moveTo>
                    <a:pt x="0" y="48289"/>
                  </a:moveTo>
                  <a:lnTo>
                    <a:pt x="55045" y="65077"/>
                  </a:lnTo>
                  <a:lnTo>
                    <a:pt x="91829" y="66911"/>
                  </a:lnTo>
                  <a:lnTo>
                    <a:pt x="114512" y="63194"/>
                  </a:lnTo>
                  <a:lnTo>
                    <a:pt x="121965" y="57056"/>
                  </a:lnTo>
                  <a:lnTo>
                    <a:pt x="130246" y="37758"/>
                  </a:lnTo>
                  <a:lnTo>
                    <a:pt x="128945" y="28400"/>
                  </a:lnTo>
                  <a:lnTo>
                    <a:pt x="118140" y="11763"/>
                  </a:lnTo>
                  <a:lnTo>
                    <a:pt x="98520" y="2809"/>
                  </a:lnTo>
                  <a:lnTo>
                    <a:pt x="75373" y="0"/>
                  </a:lnTo>
                  <a:lnTo>
                    <a:pt x="53386" y="2650"/>
                  </a:lnTo>
                  <a:lnTo>
                    <a:pt x="35036" y="10848"/>
                  </a:lnTo>
                  <a:lnTo>
                    <a:pt x="26867" y="16309"/>
                  </a:lnTo>
                  <a:lnTo>
                    <a:pt x="21421" y="24629"/>
                  </a:lnTo>
                  <a:lnTo>
                    <a:pt x="15370" y="46352"/>
                  </a:lnTo>
                  <a:lnTo>
                    <a:pt x="19890" y="97256"/>
                  </a:lnTo>
                  <a:lnTo>
                    <a:pt x="25608" y="120355"/>
                  </a:lnTo>
                  <a:lnTo>
                    <a:pt x="31110" y="129088"/>
                  </a:lnTo>
                  <a:lnTo>
                    <a:pt x="46582" y="141911"/>
                  </a:lnTo>
                  <a:lnTo>
                    <a:pt x="55621" y="144629"/>
                  </a:lnTo>
                  <a:lnTo>
                    <a:pt x="75024" y="144529"/>
                  </a:lnTo>
                  <a:lnTo>
                    <a:pt x="136871" y="132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917637" y="3379647"/>
              <a:ext cx="84229" cy="129048"/>
            </a:xfrm>
            <a:custGeom>
              <a:avLst/>
              <a:gdLst/>
              <a:ahLst/>
              <a:cxnLst/>
              <a:rect l="0" t="0" r="0" b="0"/>
              <a:pathLst>
                <a:path w="84229" h="129048">
                  <a:moveTo>
                    <a:pt x="0" y="52643"/>
                  </a:moveTo>
                  <a:lnTo>
                    <a:pt x="25194" y="106518"/>
                  </a:lnTo>
                  <a:lnTo>
                    <a:pt x="35411" y="129047"/>
                  </a:lnTo>
                  <a:lnTo>
                    <a:pt x="34066" y="118965"/>
                  </a:lnTo>
                  <a:lnTo>
                    <a:pt x="9007" y="64395"/>
                  </a:lnTo>
                  <a:lnTo>
                    <a:pt x="2495" y="53459"/>
                  </a:lnTo>
                  <a:lnTo>
                    <a:pt x="493" y="43828"/>
                  </a:lnTo>
                  <a:lnTo>
                    <a:pt x="1499" y="35068"/>
                  </a:lnTo>
                  <a:lnTo>
                    <a:pt x="4509" y="26888"/>
                  </a:lnTo>
                  <a:lnTo>
                    <a:pt x="11195" y="21435"/>
                  </a:lnTo>
                  <a:lnTo>
                    <a:pt x="70094" y="425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096066" y="3353001"/>
              <a:ext cx="132556" cy="205632"/>
            </a:xfrm>
            <a:custGeom>
              <a:avLst/>
              <a:gdLst/>
              <a:ahLst/>
              <a:cxnLst/>
              <a:rect l="0" t="0" r="0" b="0"/>
              <a:pathLst>
                <a:path w="132556" h="205632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22529" y="15738"/>
                  </a:lnTo>
                  <a:lnTo>
                    <a:pt x="7202" y="31157"/>
                  </a:lnTo>
                  <a:lnTo>
                    <a:pt x="1477" y="40182"/>
                  </a:lnTo>
                  <a:lnTo>
                    <a:pt x="0" y="49708"/>
                  </a:lnTo>
                  <a:lnTo>
                    <a:pt x="4598" y="69651"/>
                  </a:lnTo>
                  <a:lnTo>
                    <a:pt x="10270" y="77543"/>
                  </a:lnTo>
                  <a:lnTo>
                    <a:pt x="25930" y="89431"/>
                  </a:lnTo>
                  <a:lnTo>
                    <a:pt x="83157" y="102028"/>
                  </a:lnTo>
                  <a:lnTo>
                    <a:pt x="103948" y="109282"/>
                  </a:lnTo>
                  <a:lnTo>
                    <a:pt x="120987" y="120305"/>
                  </a:lnTo>
                  <a:lnTo>
                    <a:pt x="126467" y="128860"/>
                  </a:lnTo>
                  <a:lnTo>
                    <a:pt x="132555" y="150843"/>
                  </a:lnTo>
                  <a:lnTo>
                    <a:pt x="131839" y="160917"/>
                  </a:lnTo>
                  <a:lnTo>
                    <a:pt x="124804" y="178349"/>
                  </a:lnTo>
                  <a:lnTo>
                    <a:pt x="110760" y="190776"/>
                  </a:lnTo>
                  <a:lnTo>
                    <a:pt x="91649" y="199029"/>
                  </a:lnTo>
                  <a:lnTo>
                    <a:pt x="32141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5328107" y="4732954"/>
            <a:ext cx="131841" cy="189514"/>
          </a:xfrm>
          <a:custGeom>
            <a:avLst/>
            <a:gdLst/>
            <a:ahLst/>
            <a:cxnLst/>
            <a:rect l="0" t="0" r="0" b="0"/>
            <a:pathLst>
              <a:path w="131841" h="189514">
                <a:moveTo>
                  <a:pt x="131840" y="0"/>
                </a:moveTo>
                <a:lnTo>
                  <a:pt x="113859" y="15641"/>
                </a:lnTo>
                <a:lnTo>
                  <a:pt x="57486" y="39607"/>
                </a:lnTo>
                <a:lnTo>
                  <a:pt x="5412" y="70784"/>
                </a:lnTo>
                <a:lnTo>
                  <a:pt x="761" y="77605"/>
                </a:lnTo>
                <a:lnTo>
                  <a:pt x="0" y="84493"/>
                </a:lnTo>
                <a:lnTo>
                  <a:pt x="1833" y="91424"/>
                </a:lnTo>
                <a:lnTo>
                  <a:pt x="13228" y="105363"/>
                </a:lnTo>
                <a:lnTo>
                  <a:pt x="70585" y="154423"/>
                </a:lnTo>
                <a:lnTo>
                  <a:pt x="115325" y="183274"/>
                </a:lnTo>
                <a:lnTo>
                  <a:pt x="131840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5364541" y="4785597"/>
            <a:ext cx="400733" cy="18130"/>
          </a:xfrm>
          <a:custGeom>
            <a:avLst/>
            <a:gdLst/>
            <a:ahLst/>
            <a:cxnLst/>
            <a:rect l="0" t="0" r="0" b="0"/>
            <a:pathLst>
              <a:path w="400733" h="18130">
                <a:moveTo>
                  <a:pt x="11178" y="0"/>
                </a:moveTo>
                <a:lnTo>
                  <a:pt x="0" y="11178"/>
                </a:lnTo>
                <a:lnTo>
                  <a:pt x="1386" y="14471"/>
                </a:lnTo>
                <a:lnTo>
                  <a:pt x="15405" y="18129"/>
                </a:lnTo>
                <a:lnTo>
                  <a:pt x="75830" y="12338"/>
                </a:lnTo>
                <a:lnTo>
                  <a:pt x="130793" y="10885"/>
                </a:lnTo>
                <a:lnTo>
                  <a:pt x="187880" y="3363"/>
                </a:lnTo>
                <a:lnTo>
                  <a:pt x="251149" y="664"/>
                </a:lnTo>
                <a:lnTo>
                  <a:pt x="309054" y="131"/>
                </a:lnTo>
                <a:lnTo>
                  <a:pt x="363212" y="26"/>
                </a:lnTo>
                <a:lnTo>
                  <a:pt x="40073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5986372" y="4711897"/>
            <a:ext cx="293843" cy="255563"/>
          </a:xfrm>
          <a:custGeom>
            <a:avLst/>
            <a:gdLst/>
            <a:ahLst/>
            <a:cxnLst/>
            <a:rect l="0" t="0" r="0" b="0"/>
            <a:pathLst>
              <a:path w="293843" h="255563">
                <a:moveTo>
                  <a:pt x="0" y="242156"/>
                </a:moveTo>
                <a:lnTo>
                  <a:pt x="11178" y="225388"/>
                </a:lnTo>
                <a:lnTo>
                  <a:pt x="13547" y="204678"/>
                </a:lnTo>
                <a:lnTo>
                  <a:pt x="14542" y="169830"/>
                </a:lnTo>
                <a:lnTo>
                  <a:pt x="26265" y="107589"/>
                </a:lnTo>
                <a:lnTo>
                  <a:pt x="22432" y="52404"/>
                </a:lnTo>
                <a:lnTo>
                  <a:pt x="21974" y="38445"/>
                </a:lnTo>
                <a:lnTo>
                  <a:pt x="25178" y="32649"/>
                </a:lnTo>
                <a:lnTo>
                  <a:pt x="30823" y="32295"/>
                </a:lnTo>
                <a:lnTo>
                  <a:pt x="38096" y="35568"/>
                </a:lnTo>
                <a:lnTo>
                  <a:pt x="59510" y="56942"/>
                </a:lnTo>
                <a:lnTo>
                  <a:pt x="86403" y="117304"/>
                </a:lnTo>
                <a:lnTo>
                  <a:pt x="119609" y="178964"/>
                </a:lnTo>
                <a:lnTo>
                  <a:pt x="141634" y="216283"/>
                </a:lnTo>
                <a:lnTo>
                  <a:pt x="169867" y="242028"/>
                </a:lnTo>
                <a:lnTo>
                  <a:pt x="190140" y="253018"/>
                </a:lnTo>
                <a:lnTo>
                  <a:pt x="210848" y="255562"/>
                </a:lnTo>
                <a:lnTo>
                  <a:pt x="221284" y="254602"/>
                </a:lnTo>
                <a:lnTo>
                  <a:pt x="239118" y="244178"/>
                </a:lnTo>
                <a:lnTo>
                  <a:pt x="253674" y="227847"/>
                </a:lnTo>
                <a:lnTo>
                  <a:pt x="272549" y="185647"/>
                </a:lnTo>
                <a:lnTo>
                  <a:pt x="289961" y="126049"/>
                </a:lnTo>
                <a:lnTo>
                  <a:pt x="293842" y="72948"/>
                </a:lnTo>
                <a:lnTo>
                  <a:pt x="291395" y="34483"/>
                </a:lnTo>
                <a:lnTo>
                  <a:pt x="28426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6267537" y="4802738"/>
            <a:ext cx="133850" cy="193430"/>
          </a:xfrm>
          <a:custGeom>
            <a:avLst/>
            <a:gdLst/>
            <a:ahLst/>
            <a:cxnLst/>
            <a:rect l="0" t="0" r="0" b="0"/>
            <a:pathLst>
              <a:path w="133850" h="193430">
                <a:moveTo>
                  <a:pt x="66275" y="98672"/>
                </a:moveTo>
                <a:lnTo>
                  <a:pt x="88632" y="98672"/>
                </a:lnTo>
                <a:lnTo>
                  <a:pt x="119303" y="87494"/>
                </a:lnTo>
                <a:lnTo>
                  <a:pt x="126193" y="79522"/>
                </a:lnTo>
                <a:lnTo>
                  <a:pt x="133849" y="58185"/>
                </a:lnTo>
                <a:lnTo>
                  <a:pt x="133551" y="48284"/>
                </a:lnTo>
                <a:lnTo>
                  <a:pt x="126981" y="31044"/>
                </a:lnTo>
                <a:lnTo>
                  <a:pt x="113143" y="18702"/>
                </a:lnTo>
                <a:lnTo>
                  <a:pt x="75663" y="1247"/>
                </a:lnTo>
                <a:lnTo>
                  <a:pt x="55239" y="0"/>
                </a:lnTo>
                <a:lnTo>
                  <a:pt x="35634" y="4515"/>
                </a:lnTo>
                <a:lnTo>
                  <a:pt x="19121" y="14321"/>
                </a:lnTo>
                <a:lnTo>
                  <a:pt x="7103" y="29597"/>
                </a:lnTo>
                <a:lnTo>
                  <a:pt x="2261" y="38584"/>
                </a:lnTo>
                <a:lnTo>
                  <a:pt x="0" y="61048"/>
                </a:lnTo>
                <a:lnTo>
                  <a:pt x="8080" y="108008"/>
                </a:lnTo>
                <a:lnTo>
                  <a:pt x="23166" y="134843"/>
                </a:lnTo>
                <a:lnTo>
                  <a:pt x="42453" y="157613"/>
                </a:lnTo>
                <a:lnTo>
                  <a:pt x="68575" y="173588"/>
                </a:lnTo>
                <a:lnTo>
                  <a:pt x="129446" y="1934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6312755" y="4832567"/>
            <a:ext cx="218904" cy="374170"/>
          </a:xfrm>
          <a:custGeom>
            <a:avLst/>
            <a:gdLst/>
            <a:ahLst/>
            <a:cxnLst/>
            <a:rect l="0" t="0" r="0" b="0"/>
            <a:pathLst>
              <a:path w="218904" h="374170">
                <a:moveTo>
                  <a:pt x="210570" y="121486"/>
                </a:moveTo>
                <a:lnTo>
                  <a:pt x="218903" y="84008"/>
                </a:lnTo>
                <a:lnTo>
                  <a:pt x="217783" y="60375"/>
                </a:lnTo>
                <a:lnTo>
                  <a:pt x="209487" y="38173"/>
                </a:lnTo>
                <a:lnTo>
                  <a:pt x="186072" y="11533"/>
                </a:lnTo>
                <a:lnTo>
                  <a:pt x="163807" y="2428"/>
                </a:lnTo>
                <a:lnTo>
                  <a:pt x="151319" y="0"/>
                </a:lnTo>
                <a:lnTo>
                  <a:pt x="131204" y="3541"/>
                </a:lnTo>
                <a:lnTo>
                  <a:pt x="122564" y="7761"/>
                </a:lnTo>
                <a:lnTo>
                  <a:pt x="109845" y="21808"/>
                </a:lnTo>
                <a:lnTo>
                  <a:pt x="101462" y="40920"/>
                </a:lnTo>
                <a:lnTo>
                  <a:pt x="97913" y="76817"/>
                </a:lnTo>
                <a:lnTo>
                  <a:pt x="101229" y="99293"/>
                </a:lnTo>
                <a:lnTo>
                  <a:pt x="109722" y="117861"/>
                </a:lnTo>
                <a:lnTo>
                  <a:pt x="115262" y="126088"/>
                </a:lnTo>
                <a:lnTo>
                  <a:pt x="122465" y="130403"/>
                </a:lnTo>
                <a:lnTo>
                  <a:pt x="139827" y="132078"/>
                </a:lnTo>
                <a:lnTo>
                  <a:pt x="156122" y="125803"/>
                </a:lnTo>
                <a:lnTo>
                  <a:pt x="163743" y="120855"/>
                </a:lnTo>
                <a:lnTo>
                  <a:pt x="175330" y="105997"/>
                </a:lnTo>
                <a:lnTo>
                  <a:pt x="180058" y="97122"/>
                </a:lnTo>
                <a:lnTo>
                  <a:pt x="184380" y="94715"/>
                </a:lnTo>
                <a:lnTo>
                  <a:pt x="188431" y="96619"/>
                </a:lnTo>
                <a:lnTo>
                  <a:pt x="192301" y="101398"/>
                </a:lnTo>
                <a:lnTo>
                  <a:pt x="202142" y="158629"/>
                </a:lnTo>
                <a:lnTo>
                  <a:pt x="208073" y="207360"/>
                </a:lnTo>
                <a:lnTo>
                  <a:pt x="209830" y="258844"/>
                </a:lnTo>
                <a:lnTo>
                  <a:pt x="207902" y="291328"/>
                </a:lnTo>
                <a:lnTo>
                  <a:pt x="199245" y="317464"/>
                </a:lnTo>
                <a:lnTo>
                  <a:pt x="184480" y="334539"/>
                </a:lnTo>
                <a:lnTo>
                  <a:pt x="146405" y="355033"/>
                </a:lnTo>
                <a:lnTo>
                  <a:pt x="83173" y="370840"/>
                </a:lnTo>
                <a:lnTo>
                  <a:pt x="27868" y="373512"/>
                </a:lnTo>
                <a:lnTo>
                  <a:pt x="0" y="3741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6547152" y="4858584"/>
            <a:ext cx="155159" cy="137339"/>
          </a:xfrm>
          <a:custGeom>
            <a:avLst/>
            <a:gdLst/>
            <a:ahLst/>
            <a:cxnLst/>
            <a:rect l="0" t="0" r="0" b="0"/>
            <a:pathLst>
              <a:path w="155159" h="137339">
                <a:moveTo>
                  <a:pt x="134101" y="42826"/>
                </a:moveTo>
                <a:lnTo>
                  <a:pt x="104792" y="4452"/>
                </a:lnTo>
                <a:lnTo>
                  <a:pt x="95844" y="866"/>
                </a:lnTo>
                <a:lnTo>
                  <a:pt x="73424" y="0"/>
                </a:lnTo>
                <a:lnTo>
                  <a:pt x="54101" y="6635"/>
                </a:lnTo>
                <a:lnTo>
                  <a:pt x="37715" y="18552"/>
                </a:lnTo>
                <a:lnTo>
                  <a:pt x="16504" y="44993"/>
                </a:lnTo>
                <a:lnTo>
                  <a:pt x="6576" y="64846"/>
                </a:lnTo>
                <a:lnTo>
                  <a:pt x="0" y="101343"/>
                </a:lnTo>
                <a:lnTo>
                  <a:pt x="4700" y="121866"/>
                </a:lnTo>
                <a:lnTo>
                  <a:pt x="9229" y="130614"/>
                </a:lnTo>
                <a:lnTo>
                  <a:pt x="15758" y="135277"/>
                </a:lnTo>
                <a:lnTo>
                  <a:pt x="23620" y="137215"/>
                </a:lnTo>
                <a:lnTo>
                  <a:pt x="32371" y="137338"/>
                </a:lnTo>
                <a:lnTo>
                  <a:pt x="48333" y="131235"/>
                </a:lnTo>
                <a:lnTo>
                  <a:pt x="77645" y="108253"/>
                </a:lnTo>
                <a:lnTo>
                  <a:pt x="93326" y="76900"/>
                </a:lnTo>
                <a:lnTo>
                  <a:pt x="97559" y="73731"/>
                </a:lnTo>
                <a:lnTo>
                  <a:pt x="101550" y="76297"/>
                </a:lnTo>
                <a:lnTo>
                  <a:pt x="116362" y="108450"/>
                </a:lnTo>
                <a:lnTo>
                  <a:pt x="122275" y="113481"/>
                </a:lnTo>
                <a:lnTo>
                  <a:pt x="129727" y="115666"/>
                </a:lnTo>
                <a:lnTo>
                  <a:pt x="155158" y="1165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754952" y="4669783"/>
            <a:ext cx="10529" cy="294799"/>
          </a:xfrm>
          <a:custGeom>
            <a:avLst/>
            <a:gdLst/>
            <a:ahLst/>
            <a:cxnLst/>
            <a:rect l="0" t="0" r="0" b="0"/>
            <a:pathLst>
              <a:path w="10529" h="294799">
                <a:moveTo>
                  <a:pt x="10528" y="0"/>
                </a:moveTo>
                <a:lnTo>
                  <a:pt x="1464" y="58617"/>
                </a:lnTo>
                <a:lnTo>
                  <a:pt x="289" y="121196"/>
                </a:lnTo>
                <a:lnTo>
                  <a:pt x="86" y="172521"/>
                </a:lnTo>
                <a:lnTo>
                  <a:pt x="26" y="223603"/>
                </a:lnTo>
                <a:lnTo>
                  <a:pt x="6" y="274019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6681253" y="482771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0"/>
                </a:moveTo>
                <a:lnTo>
                  <a:pt x="114311" y="0"/>
                </a:lnTo>
                <a:lnTo>
                  <a:pt x="52661" y="723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6870765" y="4890882"/>
            <a:ext cx="1" cy="105286"/>
          </a:xfrm>
          <a:custGeom>
            <a:avLst/>
            <a:gdLst/>
            <a:ahLst/>
            <a:cxnLst/>
            <a:rect l="0" t="0" r="0" b="0"/>
            <a:pathLst>
              <a:path w="1" h="105286">
                <a:moveTo>
                  <a:pt x="0" y="0"/>
                </a:moveTo>
                <a:lnTo>
                  <a:pt x="0" y="54144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6881294" y="481718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6933937" y="4806653"/>
            <a:ext cx="126343" cy="191886"/>
          </a:xfrm>
          <a:custGeom>
            <a:avLst/>
            <a:gdLst/>
            <a:ahLst/>
            <a:cxnLst/>
            <a:rect l="0" t="0" r="0" b="0"/>
            <a:pathLst>
              <a:path w="126343" h="191886">
                <a:moveTo>
                  <a:pt x="0" y="52643"/>
                </a:moveTo>
                <a:lnTo>
                  <a:pt x="17958" y="106518"/>
                </a:lnTo>
                <a:lnTo>
                  <a:pt x="38640" y="168565"/>
                </a:lnTo>
                <a:lnTo>
                  <a:pt x="45640" y="189562"/>
                </a:lnTo>
                <a:lnTo>
                  <a:pt x="47974" y="191885"/>
                </a:lnTo>
                <a:lnTo>
                  <a:pt x="49530" y="188755"/>
                </a:lnTo>
                <a:lnTo>
                  <a:pt x="67113" y="125682"/>
                </a:lnTo>
                <a:lnTo>
                  <a:pt x="87775" y="63114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7049691" y="4845613"/>
            <a:ext cx="157987" cy="158174"/>
          </a:xfrm>
          <a:custGeom>
            <a:avLst/>
            <a:gdLst/>
            <a:ahLst/>
            <a:cxnLst/>
            <a:rect l="0" t="0" r="0" b="0"/>
            <a:pathLst>
              <a:path w="157987" h="158174">
                <a:moveTo>
                  <a:pt x="21116" y="45269"/>
                </a:moveTo>
                <a:lnTo>
                  <a:pt x="32294" y="62036"/>
                </a:lnTo>
                <a:lnTo>
                  <a:pt x="47141" y="73388"/>
                </a:lnTo>
                <a:lnTo>
                  <a:pt x="85268" y="90207"/>
                </a:lnTo>
                <a:lnTo>
                  <a:pt x="105780" y="91368"/>
                </a:lnTo>
                <a:lnTo>
                  <a:pt x="116163" y="90039"/>
                </a:lnTo>
                <a:lnTo>
                  <a:pt x="124255" y="85644"/>
                </a:lnTo>
                <a:lnTo>
                  <a:pt x="136366" y="71402"/>
                </a:lnTo>
                <a:lnTo>
                  <a:pt x="138894" y="62691"/>
                </a:lnTo>
                <a:lnTo>
                  <a:pt x="138582" y="43653"/>
                </a:lnTo>
                <a:lnTo>
                  <a:pt x="131424" y="26613"/>
                </a:lnTo>
                <a:lnTo>
                  <a:pt x="126241" y="18793"/>
                </a:lnTo>
                <a:lnTo>
                  <a:pt x="111122" y="6986"/>
                </a:lnTo>
                <a:lnTo>
                  <a:pt x="102177" y="2199"/>
                </a:lnTo>
                <a:lnTo>
                  <a:pt x="79760" y="0"/>
                </a:lnTo>
                <a:lnTo>
                  <a:pt x="55369" y="4092"/>
                </a:lnTo>
                <a:lnTo>
                  <a:pt x="32830" y="13710"/>
                </a:lnTo>
                <a:lnTo>
                  <a:pt x="6000" y="37867"/>
                </a:lnTo>
                <a:lnTo>
                  <a:pt x="1680" y="48523"/>
                </a:lnTo>
                <a:lnTo>
                  <a:pt x="0" y="72841"/>
                </a:lnTo>
                <a:lnTo>
                  <a:pt x="5631" y="107250"/>
                </a:lnTo>
                <a:lnTo>
                  <a:pt x="17744" y="125849"/>
                </a:lnTo>
                <a:lnTo>
                  <a:pt x="34825" y="140743"/>
                </a:lnTo>
                <a:lnTo>
                  <a:pt x="54115" y="151263"/>
                </a:lnTo>
                <a:lnTo>
                  <a:pt x="90295" y="158173"/>
                </a:lnTo>
                <a:lnTo>
                  <a:pt x="125062" y="154631"/>
                </a:lnTo>
                <a:lnTo>
                  <a:pt x="157986" y="1400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Freeform 176"/>
          <p:cNvSpPr/>
          <p:nvPr/>
        </p:nvSpPr>
        <p:spPr>
          <a:xfrm>
            <a:off x="7336865" y="4846084"/>
            <a:ext cx="144555" cy="173530"/>
          </a:xfrm>
          <a:custGeom>
            <a:avLst/>
            <a:gdLst/>
            <a:ahLst/>
            <a:cxnLst/>
            <a:rect l="0" t="0" r="0" b="0"/>
            <a:pathLst>
              <a:path w="144555" h="173530">
                <a:moveTo>
                  <a:pt x="112968" y="65854"/>
                </a:moveTo>
                <a:lnTo>
                  <a:pt x="98314" y="21892"/>
                </a:lnTo>
                <a:lnTo>
                  <a:pt x="85399" y="8101"/>
                </a:lnTo>
                <a:lnTo>
                  <a:pt x="77041" y="2786"/>
                </a:lnTo>
                <a:lnTo>
                  <a:pt x="58396" y="0"/>
                </a:lnTo>
                <a:lnTo>
                  <a:pt x="48510" y="894"/>
                </a:lnTo>
                <a:lnTo>
                  <a:pt x="31288" y="11247"/>
                </a:lnTo>
                <a:lnTo>
                  <a:pt x="17004" y="27547"/>
                </a:lnTo>
                <a:lnTo>
                  <a:pt x="6757" y="46489"/>
                </a:lnTo>
                <a:lnTo>
                  <a:pt x="0" y="82474"/>
                </a:lnTo>
                <a:lnTo>
                  <a:pt x="6122" y="128149"/>
                </a:lnTo>
                <a:lnTo>
                  <a:pt x="12058" y="149693"/>
                </a:lnTo>
                <a:lnTo>
                  <a:pt x="17619" y="158012"/>
                </a:lnTo>
                <a:lnTo>
                  <a:pt x="33156" y="170374"/>
                </a:lnTo>
                <a:lnTo>
                  <a:pt x="51759" y="173529"/>
                </a:lnTo>
                <a:lnTo>
                  <a:pt x="61634" y="172732"/>
                </a:lnTo>
                <a:lnTo>
                  <a:pt x="69387" y="168692"/>
                </a:lnTo>
                <a:lnTo>
                  <a:pt x="81120" y="154844"/>
                </a:lnTo>
                <a:lnTo>
                  <a:pt x="94303" y="127317"/>
                </a:lnTo>
                <a:lnTo>
                  <a:pt x="102002" y="86357"/>
                </a:lnTo>
                <a:lnTo>
                  <a:pt x="104488" y="86542"/>
                </a:lnTo>
                <a:lnTo>
                  <a:pt x="110369" y="96106"/>
                </a:lnTo>
                <a:lnTo>
                  <a:pt x="126796" y="127722"/>
                </a:lnTo>
                <a:lnTo>
                  <a:pt x="144554" y="15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Freeform 177"/>
          <p:cNvSpPr/>
          <p:nvPr/>
        </p:nvSpPr>
        <p:spPr>
          <a:xfrm>
            <a:off x="7503143" y="4869476"/>
            <a:ext cx="104619" cy="137220"/>
          </a:xfrm>
          <a:custGeom>
            <a:avLst/>
            <a:gdLst/>
            <a:ahLst/>
            <a:cxnLst/>
            <a:rect l="0" t="0" r="0" b="0"/>
            <a:pathLst>
              <a:path w="104619" h="137220">
                <a:moveTo>
                  <a:pt x="20390" y="42462"/>
                </a:moveTo>
                <a:lnTo>
                  <a:pt x="12056" y="79941"/>
                </a:lnTo>
                <a:lnTo>
                  <a:pt x="8980" y="136825"/>
                </a:lnTo>
                <a:lnTo>
                  <a:pt x="6934" y="136956"/>
                </a:lnTo>
                <a:lnTo>
                  <a:pt x="4400" y="133534"/>
                </a:lnTo>
                <a:lnTo>
                  <a:pt x="0" y="73447"/>
                </a:lnTo>
                <a:lnTo>
                  <a:pt x="1969" y="46875"/>
                </a:lnTo>
                <a:lnTo>
                  <a:pt x="10643" y="23367"/>
                </a:lnTo>
                <a:lnTo>
                  <a:pt x="25416" y="7459"/>
                </a:lnTo>
                <a:lnTo>
                  <a:pt x="34269" y="1580"/>
                </a:lnTo>
                <a:lnTo>
                  <a:pt x="42511" y="0"/>
                </a:lnTo>
                <a:lnTo>
                  <a:pt x="50345" y="1285"/>
                </a:lnTo>
                <a:lnTo>
                  <a:pt x="57907" y="4483"/>
                </a:lnTo>
                <a:lnTo>
                  <a:pt x="79729" y="25750"/>
                </a:lnTo>
                <a:lnTo>
                  <a:pt x="87706" y="47513"/>
                </a:lnTo>
                <a:lnTo>
                  <a:pt x="100484" y="103742"/>
                </a:lnTo>
                <a:lnTo>
                  <a:pt x="104618" y="13721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Freeform 178"/>
          <p:cNvSpPr/>
          <p:nvPr/>
        </p:nvSpPr>
        <p:spPr>
          <a:xfrm>
            <a:off x="7670606" y="4864236"/>
            <a:ext cx="116222" cy="177184"/>
          </a:xfrm>
          <a:custGeom>
            <a:avLst/>
            <a:gdLst/>
            <a:ahLst/>
            <a:cxnLst/>
            <a:rect l="0" t="0" r="0" b="0"/>
            <a:pathLst>
              <a:path w="116222" h="177184">
                <a:moveTo>
                  <a:pt x="74025" y="5589"/>
                </a:moveTo>
                <a:lnTo>
                  <a:pt x="57257" y="0"/>
                </a:lnTo>
                <a:lnTo>
                  <a:pt x="39667" y="375"/>
                </a:lnTo>
                <a:lnTo>
                  <a:pt x="21320" y="5611"/>
                </a:lnTo>
                <a:lnTo>
                  <a:pt x="5367" y="15737"/>
                </a:lnTo>
                <a:lnTo>
                  <a:pt x="1347" y="22883"/>
                </a:lnTo>
                <a:lnTo>
                  <a:pt x="0" y="40181"/>
                </a:lnTo>
                <a:lnTo>
                  <a:pt x="3617" y="47368"/>
                </a:lnTo>
                <a:lnTo>
                  <a:pt x="16996" y="58472"/>
                </a:lnTo>
                <a:lnTo>
                  <a:pt x="72639" y="78858"/>
                </a:lnTo>
                <a:lnTo>
                  <a:pt x="83629" y="82511"/>
                </a:lnTo>
                <a:lnTo>
                  <a:pt x="102080" y="95928"/>
                </a:lnTo>
                <a:lnTo>
                  <a:pt x="110276" y="104420"/>
                </a:lnTo>
                <a:lnTo>
                  <a:pt x="114569" y="113590"/>
                </a:lnTo>
                <a:lnTo>
                  <a:pt x="116221" y="133138"/>
                </a:lnTo>
                <a:lnTo>
                  <a:pt x="109936" y="150405"/>
                </a:lnTo>
                <a:lnTo>
                  <a:pt x="104985" y="158284"/>
                </a:lnTo>
                <a:lnTo>
                  <a:pt x="90124" y="170160"/>
                </a:lnTo>
                <a:lnTo>
                  <a:pt x="81248" y="174964"/>
                </a:lnTo>
                <a:lnTo>
                  <a:pt x="62028" y="177183"/>
                </a:lnTo>
                <a:lnTo>
                  <a:pt x="34595" y="171855"/>
                </a:lnTo>
                <a:lnTo>
                  <a:pt x="10854" y="16351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Freeform 179"/>
          <p:cNvSpPr/>
          <p:nvPr/>
        </p:nvSpPr>
        <p:spPr>
          <a:xfrm>
            <a:off x="7791208" y="4859296"/>
            <a:ext cx="178369" cy="147659"/>
          </a:xfrm>
          <a:custGeom>
            <a:avLst/>
            <a:gdLst/>
            <a:ahLst/>
            <a:cxnLst/>
            <a:rect l="0" t="0" r="0" b="0"/>
            <a:pathLst>
              <a:path w="178369" h="147659">
                <a:moveTo>
                  <a:pt x="6065" y="31586"/>
                </a:moveTo>
                <a:lnTo>
                  <a:pt x="0" y="65208"/>
                </a:lnTo>
                <a:lnTo>
                  <a:pt x="7640" y="116909"/>
                </a:lnTo>
                <a:lnTo>
                  <a:pt x="10625" y="130582"/>
                </a:lnTo>
                <a:lnTo>
                  <a:pt x="14955" y="137357"/>
                </a:lnTo>
                <a:lnTo>
                  <a:pt x="20181" y="139535"/>
                </a:lnTo>
                <a:lnTo>
                  <a:pt x="26004" y="138647"/>
                </a:lnTo>
                <a:lnTo>
                  <a:pt x="38714" y="128301"/>
                </a:lnTo>
                <a:lnTo>
                  <a:pt x="50991" y="112005"/>
                </a:lnTo>
                <a:lnTo>
                  <a:pt x="72192" y="62669"/>
                </a:lnTo>
                <a:lnTo>
                  <a:pt x="75886" y="59327"/>
                </a:lnTo>
                <a:lnTo>
                  <a:pt x="79519" y="60609"/>
                </a:lnTo>
                <a:lnTo>
                  <a:pt x="86674" y="71391"/>
                </a:lnTo>
                <a:lnTo>
                  <a:pt x="114464" y="134232"/>
                </a:lnTo>
                <a:lnTo>
                  <a:pt x="120445" y="142130"/>
                </a:lnTo>
                <a:lnTo>
                  <a:pt x="127941" y="146226"/>
                </a:lnTo>
                <a:lnTo>
                  <a:pt x="145630" y="147658"/>
                </a:lnTo>
                <a:lnTo>
                  <a:pt x="152921" y="142892"/>
                </a:lnTo>
                <a:lnTo>
                  <a:pt x="164141" y="125119"/>
                </a:lnTo>
                <a:lnTo>
                  <a:pt x="177035" y="88805"/>
                </a:lnTo>
                <a:lnTo>
                  <a:pt x="178368" y="65205"/>
                </a:lnTo>
                <a:lnTo>
                  <a:pt x="166525" y="9537"/>
                </a:lnTo>
                <a:lnTo>
                  <a:pt x="16399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Freeform 180"/>
          <p:cNvSpPr/>
          <p:nvPr/>
        </p:nvSpPr>
        <p:spPr>
          <a:xfrm>
            <a:off x="8001348" y="4856907"/>
            <a:ext cx="101450" cy="135813"/>
          </a:xfrm>
          <a:custGeom>
            <a:avLst/>
            <a:gdLst/>
            <a:ahLst/>
            <a:cxnLst/>
            <a:rect l="0" t="0" r="0" b="0"/>
            <a:pathLst>
              <a:path w="101450" h="135813">
                <a:moveTo>
                  <a:pt x="17024" y="76089"/>
                </a:moveTo>
                <a:lnTo>
                  <a:pt x="39381" y="76089"/>
                </a:lnTo>
                <a:lnTo>
                  <a:pt x="70052" y="64910"/>
                </a:lnTo>
                <a:lnTo>
                  <a:pt x="95777" y="46780"/>
                </a:lnTo>
                <a:lnTo>
                  <a:pt x="99942" y="39002"/>
                </a:lnTo>
                <a:lnTo>
                  <a:pt x="101449" y="21001"/>
                </a:lnTo>
                <a:lnTo>
                  <a:pt x="97873" y="13627"/>
                </a:lnTo>
                <a:lnTo>
                  <a:pt x="84542" y="2315"/>
                </a:lnTo>
                <a:lnTo>
                  <a:pt x="76075" y="0"/>
                </a:lnTo>
                <a:lnTo>
                  <a:pt x="57307" y="547"/>
                </a:lnTo>
                <a:lnTo>
                  <a:pt x="40387" y="7810"/>
                </a:lnTo>
                <a:lnTo>
                  <a:pt x="25068" y="20006"/>
                </a:lnTo>
                <a:lnTo>
                  <a:pt x="10461" y="37125"/>
                </a:lnTo>
                <a:lnTo>
                  <a:pt x="2409" y="59551"/>
                </a:lnTo>
                <a:lnTo>
                  <a:pt x="0" y="83947"/>
                </a:lnTo>
                <a:lnTo>
                  <a:pt x="2829" y="106487"/>
                </a:lnTo>
                <a:lnTo>
                  <a:pt x="7560" y="115072"/>
                </a:lnTo>
                <a:lnTo>
                  <a:pt x="22176" y="127729"/>
                </a:lnTo>
                <a:lnTo>
                  <a:pt x="43491" y="134135"/>
                </a:lnTo>
                <a:lnTo>
                  <a:pt x="66221" y="135812"/>
                </a:lnTo>
                <a:lnTo>
                  <a:pt x="101252" y="1287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8165771" y="4817182"/>
            <a:ext cx="105286" cy="200335"/>
          </a:xfrm>
          <a:custGeom>
            <a:avLst/>
            <a:gdLst/>
            <a:ahLst/>
            <a:cxnLst/>
            <a:rect l="0" t="0" r="0" b="0"/>
            <a:pathLst>
              <a:path w="105286" h="200335">
                <a:moveTo>
                  <a:pt x="0" y="105285"/>
                </a:moveTo>
                <a:lnTo>
                  <a:pt x="3120" y="147976"/>
                </a:lnTo>
                <a:lnTo>
                  <a:pt x="14654" y="195216"/>
                </a:lnTo>
                <a:lnTo>
                  <a:pt x="17958" y="200334"/>
                </a:lnTo>
                <a:lnTo>
                  <a:pt x="21330" y="200237"/>
                </a:lnTo>
                <a:lnTo>
                  <a:pt x="24749" y="196662"/>
                </a:lnTo>
                <a:lnTo>
                  <a:pt x="25858" y="190770"/>
                </a:lnTo>
                <a:lnTo>
                  <a:pt x="19233" y="156096"/>
                </a:lnTo>
                <a:lnTo>
                  <a:pt x="12248" y="109862"/>
                </a:lnTo>
                <a:lnTo>
                  <a:pt x="17532" y="86262"/>
                </a:lnTo>
                <a:lnTo>
                  <a:pt x="33661" y="56365"/>
                </a:lnTo>
                <a:lnTo>
                  <a:pt x="60071" y="25302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515896" y="720451"/>
            <a:ext cx="8528084" cy="227114"/>
          </a:xfrm>
          <a:custGeom>
            <a:avLst/>
            <a:gdLst/>
            <a:ahLst/>
            <a:cxnLst/>
            <a:rect l="0" t="0" r="0" b="0"/>
            <a:pathLst>
              <a:path w="8528084" h="227114">
                <a:moveTo>
                  <a:pt x="8528083" y="27072"/>
                </a:moveTo>
                <a:lnTo>
                  <a:pt x="8516905" y="15893"/>
                </a:lnTo>
                <a:lnTo>
                  <a:pt x="8498939" y="10405"/>
                </a:lnTo>
                <a:lnTo>
                  <a:pt x="8443688" y="6882"/>
                </a:lnTo>
                <a:lnTo>
                  <a:pt x="8393633" y="6272"/>
                </a:lnTo>
                <a:lnTo>
                  <a:pt x="8331553" y="0"/>
                </a:lnTo>
                <a:lnTo>
                  <a:pt x="8281379" y="3713"/>
                </a:lnTo>
                <a:lnTo>
                  <a:pt x="8228298" y="6503"/>
                </a:lnTo>
                <a:lnTo>
                  <a:pt x="8168637" y="13048"/>
                </a:lnTo>
                <a:lnTo>
                  <a:pt x="8106505" y="15508"/>
                </a:lnTo>
                <a:lnTo>
                  <a:pt x="8043642" y="16236"/>
                </a:lnTo>
                <a:lnTo>
                  <a:pt x="7982903" y="16452"/>
                </a:lnTo>
                <a:lnTo>
                  <a:pt x="7930720" y="16516"/>
                </a:lnTo>
                <a:lnTo>
                  <a:pt x="7868465" y="16535"/>
                </a:lnTo>
                <a:lnTo>
                  <a:pt x="7815314" y="16541"/>
                </a:lnTo>
                <a:lnTo>
                  <a:pt x="7772220" y="16542"/>
                </a:lnTo>
                <a:lnTo>
                  <a:pt x="7725770" y="16543"/>
                </a:lnTo>
                <a:lnTo>
                  <a:pt x="7677830" y="16543"/>
                </a:lnTo>
                <a:lnTo>
                  <a:pt x="7629227" y="16543"/>
                </a:lnTo>
                <a:lnTo>
                  <a:pt x="7572594" y="16543"/>
                </a:lnTo>
                <a:lnTo>
                  <a:pt x="7509410" y="16543"/>
                </a:lnTo>
                <a:lnTo>
                  <a:pt x="7455594" y="16543"/>
                </a:lnTo>
                <a:lnTo>
                  <a:pt x="7393149" y="16543"/>
                </a:lnTo>
                <a:lnTo>
                  <a:pt x="7338218" y="16543"/>
                </a:lnTo>
                <a:lnTo>
                  <a:pt x="7276550" y="16543"/>
                </a:lnTo>
                <a:lnTo>
                  <a:pt x="7224122" y="16543"/>
                </a:lnTo>
                <a:lnTo>
                  <a:pt x="7179965" y="16543"/>
                </a:lnTo>
                <a:lnTo>
                  <a:pt x="7133043" y="16543"/>
                </a:lnTo>
                <a:lnTo>
                  <a:pt x="7084893" y="16543"/>
                </a:lnTo>
                <a:lnTo>
                  <a:pt x="7036197" y="15373"/>
                </a:lnTo>
                <a:lnTo>
                  <a:pt x="6987258" y="10954"/>
                </a:lnTo>
                <a:lnTo>
                  <a:pt x="6938211" y="8210"/>
                </a:lnTo>
                <a:lnTo>
                  <a:pt x="6889116" y="6990"/>
                </a:lnTo>
                <a:lnTo>
                  <a:pt x="6840000" y="6448"/>
                </a:lnTo>
                <a:lnTo>
                  <a:pt x="6790875" y="6208"/>
                </a:lnTo>
                <a:lnTo>
                  <a:pt x="6742915" y="6101"/>
                </a:lnTo>
                <a:lnTo>
                  <a:pt x="6698203" y="6053"/>
                </a:lnTo>
                <a:lnTo>
                  <a:pt x="6644748" y="6026"/>
                </a:lnTo>
                <a:lnTo>
                  <a:pt x="6591999" y="13253"/>
                </a:lnTo>
                <a:lnTo>
                  <a:pt x="6548029" y="15568"/>
                </a:lnTo>
                <a:lnTo>
                  <a:pt x="6485868" y="16254"/>
                </a:lnTo>
                <a:lnTo>
                  <a:pt x="6424816" y="16458"/>
                </a:lnTo>
                <a:lnTo>
                  <a:pt x="6364199" y="13407"/>
                </a:lnTo>
                <a:lnTo>
                  <a:pt x="6312494" y="7475"/>
                </a:lnTo>
                <a:lnTo>
                  <a:pt x="6257221" y="6303"/>
                </a:lnTo>
                <a:lnTo>
                  <a:pt x="6201242" y="6072"/>
                </a:lnTo>
                <a:lnTo>
                  <a:pt x="6149800" y="9151"/>
                </a:lnTo>
                <a:lnTo>
                  <a:pt x="6092054" y="14353"/>
                </a:lnTo>
                <a:lnTo>
                  <a:pt x="6035949" y="15894"/>
                </a:lnTo>
                <a:lnTo>
                  <a:pt x="5976822" y="16351"/>
                </a:lnTo>
                <a:lnTo>
                  <a:pt x="5914921" y="16505"/>
                </a:lnTo>
                <a:lnTo>
                  <a:pt x="5857634" y="16536"/>
                </a:lnTo>
                <a:lnTo>
                  <a:pt x="5801257" y="19661"/>
                </a:lnTo>
                <a:lnTo>
                  <a:pt x="5745061" y="25608"/>
                </a:lnTo>
                <a:lnTo>
                  <a:pt x="5688900" y="26783"/>
                </a:lnTo>
                <a:lnTo>
                  <a:pt x="5632747" y="27015"/>
                </a:lnTo>
                <a:lnTo>
                  <a:pt x="5576594" y="27061"/>
                </a:lnTo>
                <a:lnTo>
                  <a:pt x="5520442" y="34305"/>
                </a:lnTo>
                <a:lnTo>
                  <a:pt x="5464290" y="36949"/>
                </a:lnTo>
                <a:lnTo>
                  <a:pt x="5402549" y="37472"/>
                </a:lnTo>
                <a:lnTo>
                  <a:pt x="5342434" y="44811"/>
                </a:lnTo>
                <a:lnTo>
                  <a:pt x="5282379" y="47473"/>
                </a:lnTo>
                <a:lnTo>
                  <a:pt x="5220127" y="53589"/>
                </a:lnTo>
                <a:lnTo>
                  <a:pt x="5161600" y="57656"/>
                </a:lnTo>
                <a:lnTo>
                  <a:pt x="5113211" y="59531"/>
                </a:lnTo>
                <a:lnTo>
                  <a:pt x="5051227" y="66932"/>
                </a:lnTo>
                <a:lnTo>
                  <a:pt x="5000310" y="71638"/>
                </a:lnTo>
                <a:lnTo>
                  <a:pt x="4951298" y="77321"/>
                </a:lnTo>
                <a:lnTo>
                  <a:pt x="4892816" y="79242"/>
                </a:lnTo>
                <a:lnTo>
                  <a:pt x="4844708" y="85163"/>
                </a:lnTo>
                <a:lnTo>
                  <a:pt x="4793410" y="88738"/>
                </a:lnTo>
                <a:lnTo>
                  <a:pt x="4730910" y="91115"/>
                </a:lnTo>
                <a:lnTo>
                  <a:pt x="4681833" y="97390"/>
                </a:lnTo>
                <a:lnTo>
                  <a:pt x="4619616" y="100103"/>
                </a:lnTo>
                <a:lnTo>
                  <a:pt x="4568659" y="103693"/>
                </a:lnTo>
                <a:lnTo>
                  <a:pt x="4519635" y="109046"/>
                </a:lnTo>
                <a:lnTo>
                  <a:pt x="4472354" y="113752"/>
                </a:lnTo>
                <a:lnTo>
                  <a:pt x="4421300" y="119435"/>
                </a:lnTo>
                <a:lnTo>
                  <a:pt x="4369128" y="121119"/>
                </a:lnTo>
                <a:lnTo>
                  <a:pt x="4319745" y="121618"/>
                </a:lnTo>
                <a:lnTo>
                  <a:pt x="4288799" y="124075"/>
                </a:lnTo>
                <a:lnTo>
                  <a:pt x="4238492" y="136272"/>
                </a:lnTo>
                <a:lnTo>
                  <a:pt x="4186541" y="140926"/>
                </a:lnTo>
                <a:lnTo>
                  <a:pt x="4134103" y="142305"/>
                </a:lnTo>
                <a:lnTo>
                  <a:pt x="4081522" y="142713"/>
                </a:lnTo>
                <a:lnTo>
                  <a:pt x="4028897" y="142834"/>
                </a:lnTo>
                <a:lnTo>
                  <a:pt x="3976260" y="142870"/>
                </a:lnTo>
                <a:lnTo>
                  <a:pt x="3923620" y="142881"/>
                </a:lnTo>
                <a:lnTo>
                  <a:pt x="3870978" y="142884"/>
                </a:lnTo>
                <a:lnTo>
                  <a:pt x="3818335" y="142885"/>
                </a:lnTo>
                <a:lnTo>
                  <a:pt x="3765693" y="142885"/>
                </a:lnTo>
                <a:lnTo>
                  <a:pt x="3713050" y="142885"/>
                </a:lnTo>
                <a:lnTo>
                  <a:pt x="3660407" y="142885"/>
                </a:lnTo>
                <a:lnTo>
                  <a:pt x="3607765" y="142885"/>
                </a:lnTo>
                <a:lnTo>
                  <a:pt x="3555122" y="142885"/>
                </a:lnTo>
                <a:lnTo>
                  <a:pt x="3502480" y="142885"/>
                </a:lnTo>
                <a:lnTo>
                  <a:pt x="3448668" y="141715"/>
                </a:lnTo>
                <a:lnTo>
                  <a:pt x="3389959" y="135650"/>
                </a:lnTo>
                <a:lnTo>
                  <a:pt x="3333830" y="133332"/>
                </a:lnTo>
                <a:lnTo>
                  <a:pt x="3274435" y="132646"/>
                </a:lnTo>
                <a:lnTo>
                  <a:pt x="3219272" y="132442"/>
                </a:lnTo>
                <a:lnTo>
                  <a:pt x="3165883" y="132382"/>
                </a:lnTo>
                <a:lnTo>
                  <a:pt x="3113019" y="132364"/>
                </a:lnTo>
                <a:lnTo>
                  <a:pt x="3060311" y="132359"/>
                </a:lnTo>
                <a:lnTo>
                  <a:pt x="3006479" y="132357"/>
                </a:lnTo>
                <a:lnTo>
                  <a:pt x="2948935" y="132357"/>
                </a:lnTo>
                <a:lnTo>
                  <a:pt x="2898869" y="131187"/>
                </a:lnTo>
                <a:lnTo>
                  <a:pt x="2841791" y="125121"/>
                </a:lnTo>
                <a:lnTo>
                  <a:pt x="2787315" y="123974"/>
                </a:lnTo>
                <a:lnTo>
                  <a:pt x="2734129" y="128183"/>
                </a:lnTo>
                <a:lnTo>
                  <a:pt x="2681325" y="125401"/>
                </a:lnTo>
                <a:lnTo>
                  <a:pt x="2627465" y="129776"/>
                </a:lnTo>
                <a:lnTo>
                  <a:pt x="2568743" y="131592"/>
                </a:lnTo>
                <a:lnTo>
                  <a:pt x="2513779" y="132130"/>
                </a:lnTo>
                <a:lnTo>
                  <a:pt x="2460449" y="132290"/>
                </a:lnTo>
                <a:lnTo>
                  <a:pt x="2407602" y="132337"/>
                </a:lnTo>
                <a:lnTo>
                  <a:pt x="2356069" y="132351"/>
                </a:lnTo>
                <a:lnTo>
                  <a:pt x="2293022" y="129236"/>
                </a:lnTo>
                <a:lnTo>
                  <a:pt x="2241921" y="124023"/>
                </a:lnTo>
                <a:lnTo>
                  <a:pt x="2189735" y="122479"/>
                </a:lnTo>
                <a:lnTo>
                  <a:pt x="2137228" y="122021"/>
                </a:lnTo>
                <a:lnTo>
                  <a:pt x="2084626" y="121885"/>
                </a:lnTo>
                <a:lnTo>
                  <a:pt x="2031995" y="121845"/>
                </a:lnTo>
                <a:lnTo>
                  <a:pt x="1982476" y="121833"/>
                </a:lnTo>
                <a:lnTo>
                  <a:pt x="1935048" y="121830"/>
                </a:lnTo>
                <a:lnTo>
                  <a:pt x="1872209" y="121829"/>
                </a:lnTo>
                <a:lnTo>
                  <a:pt x="1823348" y="116239"/>
                </a:lnTo>
                <a:lnTo>
                  <a:pt x="1771825" y="112763"/>
                </a:lnTo>
                <a:lnTo>
                  <a:pt x="1719515" y="111733"/>
                </a:lnTo>
                <a:lnTo>
                  <a:pt x="1672560" y="111428"/>
                </a:lnTo>
                <a:lnTo>
                  <a:pt x="1617833" y="111338"/>
                </a:lnTo>
                <a:lnTo>
                  <a:pt x="1568343" y="111311"/>
                </a:lnTo>
                <a:lnTo>
                  <a:pt x="1518454" y="111303"/>
                </a:lnTo>
                <a:lnTo>
                  <a:pt x="1457600" y="111301"/>
                </a:lnTo>
                <a:lnTo>
                  <a:pt x="1397399" y="111300"/>
                </a:lnTo>
                <a:lnTo>
                  <a:pt x="1335118" y="111300"/>
                </a:lnTo>
                <a:lnTo>
                  <a:pt x="1277756" y="118535"/>
                </a:lnTo>
                <a:lnTo>
                  <a:pt x="1221365" y="121178"/>
                </a:lnTo>
                <a:lnTo>
                  <a:pt x="1165165" y="121700"/>
                </a:lnTo>
                <a:lnTo>
                  <a:pt x="1101768" y="121803"/>
                </a:lnTo>
                <a:lnTo>
                  <a:pt x="1042972" y="124943"/>
                </a:lnTo>
                <a:lnTo>
                  <a:pt x="986298" y="130892"/>
                </a:lnTo>
                <a:lnTo>
                  <a:pt x="930043" y="139303"/>
                </a:lnTo>
                <a:lnTo>
                  <a:pt x="873870" y="142178"/>
                </a:lnTo>
                <a:lnTo>
                  <a:pt x="817714" y="148335"/>
                </a:lnTo>
                <a:lnTo>
                  <a:pt x="761561" y="152411"/>
                </a:lnTo>
                <a:lnTo>
                  <a:pt x="705409" y="156335"/>
                </a:lnTo>
                <a:lnTo>
                  <a:pt x="643668" y="168029"/>
                </a:lnTo>
                <a:lnTo>
                  <a:pt x="582383" y="174368"/>
                </a:lnTo>
                <a:lnTo>
                  <a:pt x="533516" y="181329"/>
                </a:lnTo>
                <a:lnTo>
                  <a:pt x="474490" y="187394"/>
                </a:lnTo>
                <a:lnTo>
                  <a:pt x="417770" y="199510"/>
                </a:lnTo>
                <a:lnTo>
                  <a:pt x="354270" y="205933"/>
                </a:lnTo>
                <a:lnTo>
                  <a:pt x="295454" y="214134"/>
                </a:lnTo>
                <a:lnTo>
                  <a:pt x="243520" y="215859"/>
                </a:lnTo>
                <a:lnTo>
                  <a:pt x="182508" y="219489"/>
                </a:lnTo>
                <a:lnTo>
                  <a:pt x="121147" y="224854"/>
                </a:lnTo>
                <a:lnTo>
                  <a:pt x="77240" y="226109"/>
                </a:lnTo>
                <a:lnTo>
                  <a:pt x="16990" y="226915"/>
                </a:lnTo>
                <a:lnTo>
                  <a:pt x="0" y="2271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541984" y="252683"/>
            <a:ext cx="9038950" cy="725131"/>
            <a:chOff x="541984" y="252683"/>
            <a:chExt cx="9038950" cy="725131"/>
          </a:xfrm>
        </p:grpSpPr>
        <p:sp>
          <p:nvSpPr>
            <p:cNvPr id="2" name="Freeform 1"/>
            <p:cNvSpPr/>
            <p:nvPr/>
          </p:nvSpPr>
          <p:spPr>
            <a:xfrm>
              <a:off x="541984" y="263212"/>
              <a:ext cx="300296" cy="460324"/>
            </a:xfrm>
            <a:custGeom>
              <a:avLst/>
              <a:gdLst/>
              <a:ahLst/>
              <a:cxnLst/>
              <a:rect l="0" t="0" r="0" b="0"/>
              <a:pathLst>
                <a:path w="300296" h="460324">
                  <a:moveTo>
                    <a:pt x="26554" y="0"/>
                  </a:moveTo>
                  <a:lnTo>
                    <a:pt x="11900" y="55141"/>
                  </a:lnTo>
                  <a:lnTo>
                    <a:pt x="7395" y="109145"/>
                  </a:lnTo>
                  <a:lnTo>
                    <a:pt x="6341" y="152234"/>
                  </a:lnTo>
                  <a:lnTo>
                    <a:pt x="7042" y="197511"/>
                  </a:lnTo>
                  <a:lnTo>
                    <a:pt x="11674" y="260123"/>
                  </a:lnTo>
                  <a:lnTo>
                    <a:pt x="7847" y="311690"/>
                  </a:lnTo>
                  <a:lnTo>
                    <a:pt x="6194" y="369213"/>
                  </a:lnTo>
                  <a:lnTo>
                    <a:pt x="4534" y="421482"/>
                  </a:lnTo>
                  <a:lnTo>
                    <a:pt x="0" y="448198"/>
                  </a:lnTo>
                  <a:lnTo>
                    <a:pt x="3002" y="455556"/>
                  </a:lnTo>
                  <a:lnTo>
                    <a:pt x="9683" y="459292"/>
                  </a:lnTo>
                  <a:lnTo>
                    <a:pt x="29585" y="460323"/>
                  </a:lnTo>
                  <a:lnTo>
                    <a:pt x="65927" y="453157"/>
                  </a:lnTo>
                  <a:lnTo>
                    <a:pt x="113360" y="436606"/>
                  </a:lnTo>
                  <a:lnTo>
                    <a:pt x="174076" y="425083"/>
                  </a:lnTo>
                  <a:lnTo>
                    <a:pt x="227313" y="425038"/>
                  </a:lnTo>
                  <a:lnTo>
                    <a:pt x="265803" y="429704"/>
                  </a:lnTo>
                  <a:lnTo>
                    <a:pt x="30029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44219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5" y="5590"/>
                  </a:lnTo>
                  <a:lnTo>
                    <a:pt x="86081" y="9553"/>
                  </a:lnTo>
                  <a:lnTo>
                    <a:pt x="2939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252683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03753" y="0"/>
                  </a:lnTo>
                  <a:lnTo>
                    <a:pt x="144622" y="5590"/>
                  </a:lnTo>
                  <a:lnTo>
                    <a:pt x="90814" y="9065"/>
                  </a:lnTo>
                  <a:lnTo>
                    <a:pt x="3007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6690" y="505367"/>
              <a:ext cx="121404" cy="171976"/>
            </a:xfrm>
            <a:custGeom>
              <a:avLst/>
              <a:gdLst/>
              <a:ahLst/>
              <a:cxnLst/>
              <a:rect l="0" t="0" r="0" b="0"/>
              <a:pathLst>
                <a:path w="121404" h="17197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612" y="53875"/>
                  </a:lnTo>
                  <a:lnTo>
                    <a:pt x="41303" y="115922"/>
                  </a:lnTo>
                  <a:lnTo>
                    <a:pt x="75861" y="168471"/>
                  </a:lnTo>
                  <a:lnTo>
                    <a:pt x="82853" y="171975"/>
                  </a:lnTo>
                  <a:lnTo>
                    <a:pt x="89853" y="170802"/>
                  </a:lnTo>
                  <a:lnTo>
                    <a:pt x="96860" y="166511"/>
                  </a:lnTo>
                  <a:lnTo>
                    <a:pt x="101532" y="158971"/>
                  </a:lnTo>
                  <a:lnTo>
                    <a:pt x="115233" y="100065"/>
                  </a:lnTo>
                  <a:lnTo>
                    <a:pt x="120590" y="37600"/>
                  </a:lnTo>
                  <a:lnTo>
                    <a:pt x="12140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0597" y="492288"/>
              <a:ext cx="150000" cy="213122"/>
            </a:xfrm>
            <a:custGeom>
              <a:avLst/>
              <a:gdLst/>
              <a:ahLst/>
              <a:cxnLst/>
              <a:rect l="0" t="0" r="0" b="0"/>
              <a:pathLst>
                <a:path w="150000" h="213122">
                  <a:moveTo>
                    <a:pt x="21195" y="86779"/>
                  </a:moveTo>
                  <a:lnTo>
                    <a:pt x="37963" y="97957"/>
                  </a:lnTo>
                  <a:lnTo>
                    <a:pt x="55554" y="100326"/>
                  </a:lnTo>
                  <a:lnTo>
                    <a:pt x="95443" y="92314"/>
                  </a:lnTo>
                  <a:lnTo>
                    <a:pt x="126643" y="77241"/>
                  </a:lnTo>
                  <a:lnTo>
                    <a:pt x="141370" y="61483"/>
                  </a:lnTo>
                  <a:lnTo>
                    <a:pt x="146935" y="52367"/>
                  </a:lnTo>
                  <a:lnTo>
                    <a:pt x="149999" y="32880"/>
                  </a:lnTo>
                  <a:lnTo>
                    <a:pt x="149179" y="22771"/>
                  </a:lnTo>
                  <a:lnTo>
                    <a:pt x="145122" y="14861"/>
                  </a:lnTo>
                  <a:lnTo>
                    <a:pt x="131256" y="2953"/>
                  </a:lnTo>
                  <a:lnTo>
                    <a:pt x="110275" y="0"/>
                  </a:lnTo>
                  <a:lnTo>
                    <a:pt x="64268" y="7636"/>
                  </a:lnTo>
                  <a:lnTo>
                    <a:pt x="32008" y="28234"/>
                  </a:lnTo>
                  <a:lnTo>
                    <a:pt x="5812" y="50975"/>
                  </a:lnTo>
                  <a:lnTo>
                    <a:pt x="1581" y="60570"/>
                  </a:lnTo>
                  <a:lnTo>
                    <a:pt x="0" y="83709"/>
                  </a:lnTo>
                  <a:lnTo>
                    <a:pt x="5686" y="123044"/>
                  </a:lnTo>
                  <a:lnTo>
                    <a:pt x="14692" y="144231"/>
                  </a:lnTo>
                  <a:lnTo>
                    <a:pt x="39538" y="176896"/>
                  </a:lnTo>
                  <a:lnTo>
                    <a:pt x="65625" y="198748"/>
                  </a:lnTo>
                  <a:lnTo>
                    <a:pt x="88515" y="206733"/>
                  </a:lnTo>
                  <a:lnTo>
                    <a:pt x="126480" y="2131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0248" y="547552"/>
              <a:ext cx="157929" cy="199972"/>
            </a:xfrm>
            <a:custGeom>
              <a:avLst/>
              <a:gdLst/>
              <a:ahLst/>
              <a:cxnLst/>
              <a:rect l="0" t="0" r="0" b="0"/>
              <a:pathLst>
                <a:path w="157929" h="199972">
                  <a:moveTo>
                    <a:pt x="0" y="20986"/>
                  </a:moveTo>
                  <a:lnTo>
                    <a:pt x="8333" y="78250"/>
                  </a:lnTo>
                  <a:lnTo>
                    <a:pt x="15684" y="139143"/>
                  </a:lnTo>
                  <a:lnTo>
                    <a:pt x="16306" y="144211"/>
                  </a:lnTo>
                  <a:lnTo>
                    <a:pt x="15550" y="142910"/>
                  </a:lnTo>
                  <a:lnTo>
                    <a:pt x="13876" y="137364"/>
                  </a:lnTo>
                  <a:lnTo>
                    <a:pt x="19303" y="87135"/>
                  </a:lnTo>
                  <a:lnTo>
                    <a:pt x="26300" y="34183"/>
                  </a:lnTo>
                  <a:lnTo>
                    <a:pt x="41198" y="6309"/>
                  </a:lnTo>
                  <a:lnTo>
                    <a:pt x="49692" y="1843"/>
                  </a:lnTo>
                  <a:lnTo>
                    <a:pt x="71609" y="0"/>
                  </a:lnTo>
                  <a:lnTo>
                    <a:pt x="93827" y="9319"/>
                  </a:lnTo>
                  <a:lnTo>
                    <a:pt x="113061" y="25160"/>
                  </a:lnTo>
                  <a:lnTo>
                    <a:pt x="134940" y="63925"/>
                  </a:lnTo>
                  <a:lnTo>
                    <a:pt x="152994" y="117021"/>
                  </a:lnTo>
                  <a:lnTo>
                    <a:pt x="156953" y="166212"/>
                  </a:lnTo>
                  <a:lnTo>
                    <a:pt x="157928" y="199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7202" y="547837"/>
              <a:ext cx="182449" cy="227720"/>
            </a:xfrm>
            <a:custGeom>
              <a:avLst/>
              <a:gdLst/>
              <a:ahLst/>
              <a:cxnLst/>
              <a:rect l="0" t="0" r="0" b="0"/>
              <a:pathLst>
                <a:path w="182449" h="227720">
                  <a:moveTo>
                    <a:pt x="0" y="31230"/>
                  </a:moveTo>
                  <a:lnTo>
                    <a:pt x="3119" y="80161"/>
                  </a:lnTo>
                  <a:lnTo>
                    <a:pt x="14654" y="139291"/>
                  </a:lnTo>
                  <a:lnTo>
                    <a:pt x="25858" y="196031"/>
                  </a:lnTo>
                  <a:lnTo>
                    <a:pt x="23970" y="224188"/>
                  </a:lnTo>
                  <a:lnTo>
                    <a:pt x="22999" y="227719"/>
                  </a:lnTo>
                  <a:lnTo>
                    <a:pt x="15161" y="169295"/>
                  </a:lnTo>
                  <a:lnTo>
                    <a:pt x="19546" y="115001"/>
                  </a:lnTo>
                  <a:lnTo>
                    <a:pt x="28093" y="52443"/>
                  </a:lnTo>
                  <a:lnTo>
                    <a:pt x="30033" y="26230"/>
                  </a:lnTo>
                  <a:lnTo>
                    <a:pt x="34060" y="16198"/>
                  </a:lnTo>
                  <a:lnTo>
                    <a:pt x="47893" y="1932"/>
                  </a:lnTo>
                  <a:lnTo>
                    <a:pt x="56495" y="0"/>
                  </a:lnTo>
                  <a:lnTo>
                    <a:pt x="105792" y="13960"/>
                  </a:lnTo>
                  <a:lnTo>
                    <a:pt x="123447" y="27064"/>
                  </a:lnTo>
                  <a:lnTo>
                    <a:pt x="137924" y="44586"/>
                  </a:lnTo>
                  <a:lnTo>
                    <a:pt x="156749" y="87551"/>
                  </a:lnTo>
                  <a:lnTo>
                    <a:pt x="175319" y="147311"/>
                  </a:lnTo>
                  <a:lnTo>
                    <a:pt x="182425" y="173289"/>
                  </a:lnTo>
                  <a:lnTo>
                    <a:pt x="182448" y="184427"/>
                  </a:lnTo>
                  <a:lnTo>
                    <a:pt x="168456" y="220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3291" y="547481"/>
              <a:ext cx="160417" cy="232196"/>
            </a:xfrm>
            <a:custGeom>
              <a:avLst/>
              <a:gdLst/>
              <a:ahLst/>
              <a:cxnLst/>
              <a:rect l="0" t="0" r="0" b="0"/>
              <a:pathLst>
                <a:path w="160417" h="232196">
                  <a:moveTo>
                    <a:pt x="6066" y="42114"/>
                  </a:moveTo>
                  <a:lnTo>
                    <a:pt x="0" y="74566"/>
                  </a:lnTo>
                  <a:lnTo>
                    <a:pt x="5036" y="137635"/>
                  </a:lnTo>
                  <a:lnTo>
                    <a:pt x="11350" y="176092"/>
                  </a:lnTo>
                  <a:lnTo>
                    <a:pt x="26219" y="209713"/>
                  </a:lnTo>
                  <a:lnTo>
                    <a:pt x="41929" y="225007"/>
                  </a:lnTo>
                  <a:lnTo>
                    <a:pt x="51032" y="230723"/>
                  </a:lnTo>
                  <a:lnTo>
                    <a:pt x="60610" y="232195"/>
                  </a:lnTo>
                  <a:lnTo>
                    <a:pt x="80610" y="227590"/>
                  </a:lnTo>
                  <a:lnTo>
                    <a:pt x="106012" y="211844"/>
                  </a:lnTo>
                  <a:lnTo>
                    <a:pt x="117947" y="195929"/>
                  </a:lnTo>
                  <a:lnTo>
                    <a:pt x="145711" y="133390"/>
                  </a:lnTo>
                  <a:lnTo>
                    <a:pt x="155868" y="106078"/>
                  </a:lnTo>
                  <a:lnTo>
                    <a:pt x="160416" y="60157"/>
                  </a:lnTo>
                  <a:lnTo>
                    <a:pt x="154875" y="25623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10984" y="591095"/>
              <a:ext cx="249396" cy="188014"/>
            </a:xfrm>
            <a:custGeom>
              <a:avLst/>
              <a:gdLst/>
              <a:ahLst/>
              <a:cxnLst/>
              <a:rect l="0" t="0" r="0" b="0"/>
              <a:pathLst>
                <a:path w="249396" h="188014">
                  <a:moveTo>
                    <a:pt x="0" y="40614"/>
                  </a:moveTo>
                  <a:lnTo>
                    <a:pt x="7236" y="68170"/>
                  </a:lnTo>
                  <a:lnTo>
                    <a:pt x="12997" y="121273"/>
                  </a:lnTo>
                  <a:lnTo>
                    <a:pt x="26061" y="168826"/>
                  </a:lnTo>
                  <a:lnTo>
                    <a:pt x="13119" y="110174"/>
                  </a:lnTo>
                  <a:lnTo>
                    <a:pt x="4804" y="51984"/>
                  </a:lnTo>
                  <a:lnTo>
                    <a:pt x="7204" y="30460"/>
                  </a:lnTo>
                  <a:lnTo>
                    <a:pt x="11822" y="22146"/>
                  </a:lnTo>
                  <a:lnTo>
                    <a:pt x="26311" y="9790"/>
                  </a:lnTo>
                  <a:lnTo>
                    <a:pt x="33918" y="9536"/>
                  </a:lnTo>
                  <a:lnTo>
                    <a:pt x="41330" y="12876"/>
                  </a:lnTo>
                  <a:lnTo>
                    <a:pt x="70035" y="37865"/>
                  </a:lnTo>
                  <a:lnTo>
                    <a:pt x="85612" y="63976"/>
                  </a:lnTo>
                  <a:lnTo>
                    <a:pt x="108608" y="125045"/>
                  </a:lnTo>
                  <a:lnTo>
                    <a:pt x="111010" y="127317"/>
                  </a:lnTo>
                  <a:lnTo>
                    <a:pt x="112611" y="124152"/>
                  </a:lnTo>
                  <a:lnTo>
                    <a:pt x="116561" y="66780"/>
                  </a:lnTo>
                  <a:lnTo>
                    <a:pt x="125264" y="31599"/>
                  </a:lnTo>
                  <a:lnTo>
                    <a:pt x="136001" y="9702"/>
                  </a:lnTo>
                  <a:lnTo>
                    <a:pt x="144480" y="3628"/>
                  </a:lnTo>
                  <a:lnTo>
                    <a:pt x="166379" y="0"/>
                  </a:lnTo>
                  <a:lnTo>
                    <a:pt x="199426" y="4534"/>
                  </a:lnTo>
                  <a:lnTo>
                    <a:pt x="207820" y="9542"/>
                  </a:lnTo>
                  <a:lnTo>
                    <a:pt x="220266" y="24465"/>
                  </a:lnTo>
                  <a:lnTo>
                    <a:pt x="241584" y="81179"/>
                  </a:lnTo>
                  <a:lnTo>
                    <a:pt x="249395" y="116974"/>
                  </a:lnTo>
                  <a:lnTo>
                    <a:pt x="248590" y="154097"/>
                  </a:lnTo>
                  <a:lnTo>
                    <a:pt x="242155" y="188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5253" y="336911"/>
              <a:ext cx="197122" cy="416255"/>
            </a:xfrm>
            <a:custGeom>
              <a:avLst/>
              <a:gdLst/>
              <a:ahLst/>
              <a:cxnLst/>
              <a:rect l="0" t="0" r="0" b="0"/>
              <a:pathLst>
                <a:path w="197122" h="416255">
                  <a:moveTo>
                    <a:pt x="0" y="0"/>
                  </a:moveTo>
                  <a:lnTo>
                    <a:pt x="0" y="48931"/>
                  </a:lnTo>
                  <a:lnTo>
                    <a:pt x="2340" y="80239"/>
                  </a:lnTo>
                  <a:lnTo>
                    <a:pt x="14472" y="130750"/>
                  </a:lnTo>
                  <a:lnTo>
                    <a:pt x="22876" y="193980"/>
                  </a:lnTo>
                  <a:lnTo>
                    <a:pt x="29866" y="246548"/>
                  </a:lnTo>
                  <a:lnTo>
                    <a:pt x="31246" y="309227"/>
                  </a:lnTo>
                  <a:lnTo>
                    <a:pt x="31435" y="339036"/>
                  </a:lnTo>
                  <a:lnTo>
                    <a:pt x="29146" y="346517"/>
                  </a:lnTo>
                  <a:lnTo>
                    <a:pt x="25280" y="349165"/>
                  </a:lnTo>
                  <a:lnTo>
                    <a:pt x="20363" y="348590"/>
                  </a:lnTo>
                  <a:lnTo>
                    <a:pt x="18255" y="344697"/>
                  </a:lnTo>
                  <a:lnTo>
                    <a:pt x="19032" y="331014"/>
                  </a:lnTo>
                  <a:lnTo>
                    <a:pt x="30233" y="286398"/>
                  </a:lnTo>
                  <a:lnTo>
                    <a:pt x="41123" y="264158"/>
                  </a:lnTo>
                  <a:lnTo>
                    <a:pt x="49642" y="256824"/>
                  </a:lnTo>
                  <a:lnTo>
                    <a:pt x="71587" y="248675"/>
                  </a:lnTo>
                  <a:lnTo>
                    <a:pt x="110249" y="249677"/>
                  </a:lnTo>
                  <a:lnTo>
                    <a:pt x="145750" y="262972"/>
                  </a:lnTo>
                  <a:lnTo>
                    <a:pt x="172907" y="281729"/>
                  </a:lnTo>
                  <a:lnTo>
                    <a:pt x="190182" y="307694"/>
                  </a:lnTo>
                  <a:lnTo>
                    <a:pt x="197121" y="343203"/>
                  </a:lnTo>
                  <a:lnTo>
                    <a:pt x="192504" y="366614"/>
                  </a:lnTo>
                  <a:lnTo>
                    <a:pt x="187998" y="377771"/>
                  </a:lnTo>
                  <a:lnTo>
                    <a:pt x="170512" y="396406"/>
                  </a:lnTo>
                  <a:lnTo>
                    <a:pt x="147143" y="410147"/>
                  </a:lnTo>
                  <a:lnTo>
                    <a:pt x="121159" y="416254"/>
                  </a:lnTo>
                  <a:lnTo>
                    <a:pt x="85812" y="414103"/>
                  </a:lnTo>
                  <a:lnTo>
                    <a:pt x="66995" y="405925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38726" y="533756"/>
              <a:ext cx="135600" cy="224402"/>
            </a:xfrm>
            <a:custGeom>
              <a:avLst/>
              <a:gdLst/>
              <a:ahLst/>
              <a:cxnLst/>
              <a:rect l="0" t="0" r="0" b="0"/>
              <a:pathLst>
                <a:path w="135600" h="224402">
                  <a:moveTo>
                    <a:pt x="9211" y="108482"/>
                  </a:moveTo>
                  <a:lnTo>
                    <a:pt x="67828" y="93828"/>
                  </a:lnTo>
                  <a:lnTo>
                    <a:pt x="112427" y="79114"/>
                  </a:lnTo>
                  <a:lnTo>
                    <a:pt x="129564" y="67744"/>
                  </a:lnTo>
                  <a:lnTo>
                    <a:pt x="133900" y="60266"/>
                  </a:lnTo>
                  <a:lnTo>
                    <a:pt x="135599" y="42599"/>
                  </a:lnTo>
                  <a:lnTo>
                    <a:pt x="129334" y="26168"/>
                  </a:lnTo>
                  <a:lnTo>
                    <a:pt x="124388" y="18511"/>
                  </a:lnTo>
                  <a:lnTo>
                    <a:pt x="109534" y="6884"/>
                  </a:lnTo>
                  <a:lnTo>
                    <a:pt x="100660" y="2145"/>
                  </a:lnTo>
                  <a:lnTo>
                    <a:pt x="78321" y="0"/>
                  </a:lnTo>
                  <a:lnTo>
                    <a:pt x="55135" y="4116"/>
                  </a:lnTo>
                  <a:lnTo>
                    <a:pt x="28928" y="19587"/>
                  </a:lnTo>
                  <a:lnTo>
                    <a:pt x="13685" y="32318"/>
                  </a:lnTo>
                  <a:lnTo>
                    <a:pt x="5350" y="55134"/>
                  </a:lnTo>
                  <a:lnTo>
                    <a:pt x="0" y="117441"/>
                  </a:lnTo>
                  <a:lnTo>
                    <a:pt x="4662" y="157540"/>
                  </a:lnTo>
                  <a:lnTo>
                    <a:pt x="19042" y="191648"/>
                  </a:lnTo>
                  <a:lnTo>
                    <a:pt x="37757" y="210175"/>
                  </a:lnTo>
                  <a:lnTo>
                    <a:pt x="49299" y="218391"/>
                  </a:lnTo>
                  <a:lnTo>
                    <a:pt x="71482" y="224401"/>
                  </a:lnTo>
                  <a:lnTo>
                    <a:pt x="114496" y="224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47979" y="558010"/>
              <a:ext cx="221099" cy="201515"/>
            </a:xfrm>
            <a:custGeom>
              <a:avLst/>
              <a:gdLst/>
              <a:ahLst/>
              <a:cxnLst/>
              <a:rect l="0" t="0" r="0" b="0"/>
              <a:pathLst>
                <a:path w="221099" h="201515">
                  <a:moveTo>
                    <a:pt x="0" y="84228"/>
                  </a:moveTo>
                  <a:lnTo>
                    <a:pt x="17958" y="139273"/>
                  </a:lnTo>
                  <a:lnTo>
                    <a:pt x="35149" y="198740"/>
                  </a:lnTo>
                  <a:lnTo>
                    <a:pt x="37471" y="201514"/>
                  </a:lnTo>
                  <a:lnTo>
                    <a:pt x="39019" y="198683"/>
                  </a:lnTo>
                  <a:lnTo>
                    <a:pt x="40050" y="192117"/>
                  </a:lnTo>
                  <a:lnTo>
                    <a:pt x="34958" y="175462"/>
                  </a:lnTo>
                  <a:lnTo>
                    <a:pt x="27235" y="155192"/>
                  </a:lnTo>
                  <a:lnTo>
                    <a:pt x="22277" y="104051"/>
                  </a:lnTo>
                  <a:lnTo>
                    <a:pt x="24538" y="65925"/>
                  </a:lnTo>
                  <a:lnTo>
                    <a:pt x="26887" y="54478"/>
                  </a:lnTo>
                  <a:lnTo>
                    <a:pt x="33133" y="45678"/>
                  </a:lnTo>
                  <a:lnTo>
                    <a:pt x="52550" y="32779"/>
                  </a:lnTo>
                  <a:lnTo>
                    <a:pt x="110379" y="16137"/>
                  </a:lnTo>
                  <a:lnTo>
                    <a:pt x="168076" y="851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2713" y="597512"/>
              <a:ext cx="187887" cy="210227"/>
            </a:xfrm>
            <a:custGeom>
              <a:avLst/>
              <a:gdLst/>
              <a:ahLst/>
              <a:cxnLst/>
              <a:rect l="0" t="0" r="0" b="0"/>
              <a:pathLst>
                <a:path w="187887" h="210227">
                  <a:moveTo>
                    <a:pt x="108033" y="44726"/>
                  </a:moveTo>
                  <a:lnTo>
                    <a:pt x="102443" y="22369"/>
                  </a:lnTo>
                  <a:lnTo>
                    <a:pt x="97288" y="14613"/>
                  </a:lnTo>
                  <a:lnTo>
                    <a:pt x="82200" y="2877"/>
                  </a:lnTo>
                  <a:lnTo>
                    <a:pt x="63797" y="0"/>
                  </a:lnTo>
                  <a:lnTo>
                    <a:pt x="53975" y="871"/>
                  </a:lnTo>
                  <a:lnTo>
                    <a:pt x="36824" y="8077"/>
                  </a:lnTo>
                  <a:lnTo>
                    <a:pt x="28975" y="13274"/>
                  </a:lnTo>
                  <a:lnTo>
                    <a:pt x="17134" y="31527"/>
                  </a:lnTo>
                  <a:lnTo>
                    <a:pt x="0" y="75784"/>
                  </a:lnTo>
                  <a:lnTo>
                    <a:pt x="114" y="118919"/>
                  </a:lnTo>
                  <a:lnTo>
                    <a:pt x="13146" y="157566"/>
                  </a:lnTo>
                  <a:lnTo>
                    <a:pt x="31825" y="185655"/>
                  </a:lnTo>
                  <a:lnTo>
                    <a:pt x="48427" y="198218"/>
                  </a:lnTo>
                  <a:lnTo>
                    <a:pt x="68673" y="206531"/>
                  </a:lnTo>
                  <a:lnTo>
                    <a:pt x="93269" y="210226"/>
                  </a:lnTo>
                  <a:lnTo>
                    <a:pt x="116679" y="205629"/>
                  </a:lnTo>
                  <a:lnTo>
                    <a:pt x="146469" y="189887"/>
                  </a:lnTo>
                  <a:lnTo>
                    <a:pt x="162550" y="174753"/>
                  </a:lnTo>
                  <a:lnTo>
                    <a:pt x="177496" y="152428"/>
                  </a:lnTo>
                  <a:lnTo>
                    <a:pt x="187886" y="113552"/>
                  </a:lnTo>
                  <a:lnTo>
                    <a:pt x="185376" y="72398"/>
                  </a:lnTo>
                  <a:lnTo>
                    <a:pt x="177112" y="50785"/>
                  </a:lnTo>
                  <a:lnTo>
                    <a:pt x="171633" y="41747"/>
                  </a:lnTo>
                  <a:lnTo>
                    <a:pt x="156187" y="28584"/>
                  </a:lnTo>
                  <a:lnTo>
                    <a:pt x="129090" y="13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17174" y="376203"/>
              <a:ext cx="136257" cy="413435"/>
            </a:xfrm>
            <a:custGeom>
              <a:avLst/>
              <a:gdLst/>
              <a:ahLst/>
              <a:cxnLst/>
              <a:rect l="0" t="0" r="0" b="0"/>
              <a:pathLst>
                <a:path w="136257" h="413435">
                  <a:moveTo>
                    <a:pt x="62556" y="413434"/>
                  </a:moveTo>
                  <a:lnTo>
                    <a:pt x="59437" y="370742"/>
                  </a:lnTo>
                  <a:lnTo>
                    <a:pt x="51833" y="310196"/>
                  </a:lnTo>
                  <a:lnTo>
                    <a:pt x="37502" y="246865"/>
                  </a:lnTo>
                  <a:lnTo>
                    <a:pt x="20378" y="184251"/>
                  </a:lnTo>
                  <a:lnTo>
                    <a:pt x="4056" y="121081"/>
                  </a:lnTo>
                  <a:lnTo>
                    <a:pt x="308" y="65783"/>
                  </a:lnTo>
                  <a:lnTo>
                    <a:pt x="0" y="51815"/>
                  </a:lnTo>
                  <a:lnTo>
                    <a:pt x="3305" y="40164"/>
                  </a:lnTo>
                  <a:lnTo>
                    <a:pt x="16335" y="20978"/>
                  </a:lnTo>
                  <a:lnTo>
                    <a:pt x="43402" y="2613"/>
                  </a:lnTo>
                  <a:lnTo>
                    <a:pt x="63402" y="0"/>
                  </a:lnTo>
                  <a:lnTo>
                    <a:pt x="119563" y="10908"/>
                  </a:lnTo>
                  <a:lnTo>
                    <a:pt x="136256" y="13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06031" y="58959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88782" y="15468"/>
                  </a:lnTo>
                  <a:lnTo>
                    <a:pt x="26971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94139" y="616110"/>
              <a:ext cx="343698" cy="179910"/>
            </a:xfrm>
            <a:custGeom>
              <a:avLst/>
              <a:gdLst/>
              <a:ahLst/>
              <a:cxnLst/>
              <a:rect l="0" t="0" r="0" b="0"/>
              <a:pathLst>
                <a:path w="343698" h="179910">
                  <a:moveTo>
                    <a:pt x="17260" y="68242"/>
                  </a:moveTo>
                  <a:lnTo>
                    <a:pt x="8926" y="105720"/>
                  </a:lnTo>
                  <a:lnTo>
                    <a:pt x="10502" y="143687"/>
                  </a:lnTo>
                  <a:lnTo>
                    <a:pt x="12754" y="157143"/>
                  </a:lnTo>
                  <a:lnTo>
                    <a:pt x="11916" y="162604"/>
                  </a:lnTo>
                  <a:lnTo>
                    <a:pt x="9018" y="162736"/>
                  </a:lnTo>
                  <a:lnTo>
                    <a:pt x="4746" y="159314"/>
                  </a:lnTo>
                  <a:lnTo>
                    <a:pt x="0" y="139914"/>
                  </a:lnTo>
                  <a:lnTo>
                    <a:pt x="447" y="102346"/>
                  </a:lnTo>
                  <a:lnTo>
                    <a:pt x="11079" y="58211"/>
                  </a:lnTo>
                  <a:lnTo>
                    <a:pt x="26607" y="31864"/>
                  </a:lnTo>
                  <a:lnTo>
                    <a:pt x="51615" y="9240"/>
                  </a:lnTo>
                  <a:lnTo>
                    <a:pt x="61220" y="5511"/>
                  </a:lnTo>
                  <a:lnTo>
                    <a:pt x="81251" y="4487"/>
                  </a:lnTo>
                  <a:lnTo>
                    <a:pt x="112259" y="16076"/>
                  </a:lnTo>
                  <a:lnTo>
                    <a:pt x="138084" y="39917"/>
                  </a:lnTo>
                  <a:lnTo>
                    <a:pt x="171803" y="89728"/>
                  </a:lnTo>
                  <a:lnTo>
                    <a:pt x="188557" y="131498"/>
                  </a:lnTo>
                  <a:lnTo>
                    <a:pt x="188377" y="168613"/>
                  </a:lnTo>
                  <a:lnTo>
                    <a:pt x="187490" y="171421"/>
                  </a:lnTo>
                  <a:lnTo>
                    <a:pt x="186504" y="158943"/>
                  </a:lnTo>
                  <a:lnTo>
                    <a:pt x="192305" y="140139"/>
                  </a:lnTo>
                  <a:lnTo>
                    <a:pt x="208725" y="112941"/>
                  </a:lnTo>
                  <a:lnTo>
                    <a:pt x="231528" y="90065"/>
                  </a:lnTo>
                  <a:lnTo>
                    <a:pt x="251700" y="76771"/>
                  </a:lnTo>
                  <a:lnTo>
                    <a:pt x="310810" y="54865"/>
                  </a:lnTo>
                  <a:lnTo>
                    <a:pt x="337684" y="38282"/>
                  </a:lnTo>
                  <a:lnTo>
                    <a:pt x="342010" y="30721"/>
                  </a:lnTo>
                  <a:lnTo>
                    <a:pt x="343697" y="12962"/>
                  </a:lnTo>
                  <a:lnTo>
                    <a:pt x="339000" y="6822"/>
                  </a:lnTo>
                  <a:lnTo>
                    <a:pt x="321302" y="0"/>
                  </a:lnTo>
                  <a:lnTo>
                    <a:pt x="285031" y="1749"/>
                  </a:lnTo>
                  <a:lnTo>
                    <a:pt x="250238" y="9676"/>
                  </a:lnTo>
                  <a:lnTo>
                    <a:pt x="223290" y="25023"/>
                  </a:lnTo>
                  <a:lnTo>
                    <a:pt x="200489" y="49977"/>
                  </a:lnTo>
                  <a:lnTo>
                    <a:pt x="196734" y="59575"/>
                  </a:lnTo>
                  <a:lnTo>
                    <a:pt x="195682" y="79598"/>
                  </a:lnTo>
                  <a:lnTo>
                    <a:pt x="201667" y="116190"/>
                  </a:lnTo>
                  <a:lnTo>
                    <a:pt x="216438" y="145490"/>
                  </a:lnTo>
                  <a:lnTo>
                    <a:pt x="235633" y="168989"/>
                  </a:lnTo>
                  <a:lnTo>
                    <a:pt x="255474" y="177359"/>
                  </a:lnTo>
                  <a:lnTo>
                    <a:pt x="278720" y="179909"/>
                  </a:lnTo>
                  <a:lnTo>
                    <a:pt x="309199" y="174768"/>
                  </a:lnTo>
                  <a:lnTo>
                    <a:pt x="333114" y="162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58839" y="628546"/>
              <a:ext cx="239637" cy="349268"/>
            </a:xfrm>
            <a:custGeom>
              <a:avLst/>
              <a:gdLst/>
              <a:ahLst/>
              <a:cxnLst/>
              <a:rect l="0" t="0" r="0" b="0"/>
              <a:pathLst>
                <a:path w="239637" h="349268">
                  <a:moveTo>
                    <a:pt x="189513" y="87391"/>
                  </a:moveTo>
                  <a:lnTo>
                    <a:pt x="195102" y="70624"/>
                  </a:lnTo>
                  <a:lnTo>
                    <a:pt x="191607" y="53033"/>
                  </a:lnTo>
                  <a:lnTo>
                    <a:pt x="176485" y="26518"/>
                  </a:lnTo>
                  <a:lnTo>
                    <a:pt x="162666" y="12374"/>
                  </a:lnTo>
                  <a:lnTo>
                    <a:pt x="144826" y="2187"/>
                  </a:lnTo>
                  <a:lnTo>
                    <a:pt x="125199" y="0"/>
                  </a:lnTo>
                  <a:lnTo>
                    <a:pt x="104777" y="4097"/>
                  </a:lnTo>
                  <a:lnTo>
                    <a:pt x="74719" y="19558"/>
                  </a:lnTo>
                  <a:lnTo>
                    <a:pt x="58165" y="32287"/>
                  </a:lnTo>
                  <a:lnTo>
                    <a:pt x="41281" y="58196"/>
                  </a:lnTo>
                  <a:lnTo>
                    <a:pt x="34458" y="93689"/>
                  </a:lnTo>
                  <a:lnTo>
                    <a:pt x="39102" y="113977"/>
                  </a:lnTo>
                  <a:lnTo>
                    <a:pt x="43615" y="122662"/>
                  </a:lnTo>
                  <a:lnTo>
                    <a:pt x="61109" y="135433"/>
                  </a:lnTo>
                  <a:lnTo>
                    <a:pt x="72325" y="140476"/>
                  </a:lnTo>
                  <a:lnTo>
                    <a:pt x="94145" y="142960"/>
                  </a:lnTo>
                  <a:lnTo>
                    <a:pt x="115542" y="138995"/>
                  </a:lnTo>
                  <a:lnTo>
                    <a:pt x="136750" y="129433"/>
                  </a:lnTo>
                  <a:lnTo>
                    <a:pt x="162831" y="105307"/>
                  </a:lnTo>
                  <a:lnTo>
                    <a:pt x="169385" y="102845"/>
                  </a:lnTo>
                  <a:lnTo>
                    <a:pt x="174925" y="104713"/>
                  </a:lnTo>
                  <a:lnTo>
                    <a:pt x="184199" y="116147"/>
                  </a:lnTo>
                  <a:lnTo>
                    <a:pt x="208072" y="179531"/>
                  </a:lnTo>
                  <a:lnTo>
                    <a:pt x="233652" y="240035"/>
                  </a:lnTo>
                  <a:lnTo>
                    <a:pt x="239636" y="280928"/>
                  </a:lnTo>
                  <a:lnTo>
                    <a:pt x="234797" y="302479"/>
                  </a:lnTo>
                  <a:lnTo>
                    <a:pt x="212626" y="335378"/>
                  </a:lnTo>
                  <a:lnTo>
                    <a:pt x="193156" y="343837"/>
                  </a:lnTo>
                  <a:lnTo>
                    <a:pt x="136940" y="349267"/>
                  </a:lnTo>
                  <a:lnTo>
                    <a:pt x="85151" y="341934"/>
                  </a:lnTo>
                  <a:lnTo>
                    <a:pt x="22796" y="325820"/>
                  </a:lnTo>
                  <a:lnTo>
                    <a:pt x="0" y="319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14429" y="613931"/>
              <a:ext cx="228722" cy="165222"/>
            </a:xfrm>
            <a:custGeom>
              <a:avLst/>
              <a:gdLst/>
              <a:ahLst/>
              <a:cxnLst/>
              <a:rect l="0" t="0" r="0" b="0"/>
              <a:pathLst>
                <a:path w="228722" h="165222">
                  <a:moveTo>
                    <a:pt x="144493" y="80949"/>
                  </a:moveTo>
                  <a:lnTo>
                    <a:pt x="141373" y="38258"/>
                  </a:lnTo>
                  <a:lnTo>
                    <a:pt x="138904" y="27922"/>
                  </a:lnTo>
                  <a:lnTo>
                    <a:pt x="133748" y="19861"/>
                  </a:lnTo>
                  <a:lnTo>
                    <a:pt x="118660" y="7786"/>
                  </a:lnTo>
                  <a:lnTo>
                    <a:pt x="84846" y="0"/>
                  </a:lnTo>
                  <a:lnTo>
                    <a:pt x="61831" y="4418"/>
                  </a:lnTo>
                  <a:lnTo>
                    <a:pt x="41074" y="15350"/>
                  </a:lnTo>
                  <a:lnTo>
                    <a:pt x="24050" y="31907"/>
                  </a:lnTo>
                  <a:lnTo>
                    <a:pt x="6901" y="60959"/>
                  </a:lnTo>
                  <a:lnTo>
                    <a:pt x="0" y="97383"/>
                  </a:lnTo>
                  <a:lnTo>
                    <a:pt x="3544" y="132222"/>
                  </a:lnTo>
                  <a:lnTo>
                    <a:pt x="15169" y="150921"/>
                  </a:lnTo>
                  <a:lnTo>
                    <a:pt x="23182" y="159182"/>
                  </a:lnTo>
                  <a:lnTo>
                    <a:pt x="32033" y="163520"/>
                  </a:lnTo>
                  <a:lnTo>
                    <a:pt x="51227" y="165221"/>
                  </a:lnTo>
                  <a:lnTo>
                    <a:pt x="81764" y="159601"/>
                  </a:lnTo>
                  <a:lnTo>
                    <a:pt x="99456" y="144372"/>
                  </a:lnTo>
                  <a:lnTo>
                    <a:pt x="124288" y="102056"/>
                  </a:lnTo>
                  <a:lnTo>
                    <a:pt x="128684" y="98530"/>
                  </a:lnTo>
                  <a:lnTo>
                    <a:pt x="132783" y="99689"/>
                  </a:lnTo>
                  <a:lnTo>
                    <a:pt x="160932" y="126484"/>
                  </a:lnTo>
                  <a:lnTo>
                    <a:pt x="219708" y="151319"/>
                  </a:lnTo>
                  <a:lnTo>
                    <a:pt x="228721" y="154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85457" y="389554"/>
              <a:ext cx="10336" cy="368498"/>
            </a:xfrm>
            <a:custGeom>
              <a:avLst/>
              <a:gdLst/>
              <a:ahLst/>
              <a:cxnLst/>
              <a:rect l="0" t="0" r="0" b="0"/>
              <a:pathLst>
                <a:path w="10336" h="368498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4"/>
                  </a:lnTo>
                  <a:lnTo>
                    <a:pt x="2984" y="207959"/>
                  </a:lnTo>
                  <a:lnTo>
                    <a:pt x="8157" y="259319"/>
                  </a:lnTo>
                  <a:lnTo>
                    <a:pt x="6570" y="301053"/>
                  </a:lnTo>
                  <a:lnTo>
                    <a:pt x="3983" y="324484"/>
                  </a:lnTo>
                  <a:lnTo>
                    <a:pt x="1033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1036" y="515896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37761" y="17958"/>
                  </a:lnTo>
                  <a:lnTo>
                    <a:pt x="83710" y="31667"/>
                  </a:lnTo>
                  <a:lnTo>
                    <a:pt x="24715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64248" y="64223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20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4248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69533" y="600124"/>
              <a:ext cx="147401" cy="178474"/>
            </a:xfrm>
            <a:custGeom>
              <a:avLst/>
              <a:gdLst/>
              <a:ahLst/>
              <a:cxnLst/>
              <a:rect l="0" t="0" r="0" b="0"/>
              <a:pathLst>
                <a:path w="147401" h="178474">
                  <a:moveTo>
                    <a:pt x="0" y="52642"/>
                  </a:moveTo>
                  <a:lnTo>
                    <a:pt x="9576" y="83925"/>
                  </a:lnTo>
                  <a:lnTo>
                    <a:pt x="38921" y="137922"/>
                  </a:lnTo>
                  <a:lnTo>
                    <a:pt x="50833" y="158395"/>
                  </a:lnTo>
                  <a:lnTo>
                    <a:pt x="67047" y="172953"/>
                  </a:lnTo>
                  <a:lnTo>
                    <a:pt x="76283" y="178473"/>
                  </a:lnTo>
                  <a:lnTo>
                    <a:pt x="83611" y="177474"/>
                  </a:lnTo>
                  <a:lnTo>
                    <a:pt x="89666" y="172128"/>
                  </a:lnTo>
                  <a:lnTo>
                    <a:pt x="115367" y="115211"/>
                  </a:lnTo>
                  <a:lnTo>
                    <a:pt x="129763" y="62402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43251" y="591103"/>
              <a:ext cx="194781" cy="190529"/>
            </a:xfrm>
            <a:custGeom>
              <a:avLst/>
              <a:gdLst/>
              <a:ahLst/>
              <a:cxnLst/>
              <a:rect l="0" t="0" r="0" b="0"/>
              <a:pathLst>
                <a:path w="194781" h="190529">
                  <a:moveTo>
                    <a:pt x="26324" y="72192"/>
                  </a:moveTo>
                  <a:lnTo>
                    <a:pt x="61222" y="101500"/>
                  </a:lnTo>
                  <a:lnTo>
                    <a:pt x="83558" y="105495"/>
                  </a:lnTo>
                  <a:lnTo>
                    <a:pt x="130436" y="98527"/>
                  </a:lnTo>
                  <a:lnTo>
                    <a:pt x="149025" y="86236"/>
                  </a:lnTo>
                  <a:lnTo>
                    <a:pt x="157258" y="78045"/>
                  </a:lnTo>
                  <a:lnTo>
                    <a:pt x="166405" y="56466"/>
                  </a:lnTo>
                  <a:lnTo>
                    <a:pt x="168844" y="44160"/>
                  </a:lnTo>
                  <a:lnTo>
                    <a:pt x="168131" y="33617"/>
                  </a:lnTo>
                  <a:lnTo>
                    <a:pt x="161099" y="15663"/>
                  </a:lnTo>
                  <a:lnTo>
                    <a:pt x="153609" y="9940"/>
                  </a:lnTo>
                  <a:lnTo>
                    <a:pt x="132808" y="3580"/>
                  </a:lnTo>
                  <a:lnTo>
                    <a:pt x="94789" y="0"/>
                  </a:lnTo>
                  <a:lnTo>
                    <a:pt x="70791" y="5401"/>
                  </a:lnTo>
                  <a:lnTo>
                    <a:pt x="49597" y="16771"/>
                  </a:lnTo>
                  <a:lnTo>
                    <a:pt x="9530" y="62684"/>
                  </a:lnTo>
                  <a:lnTo>
                    <a:pt x="1313" y="89413"/>
                  </a:lnTo>
                  <a:lnTo>
                    <a:pt x="0" y="117280"/>
                  </a:lnTo>
                  <a:lnTo>
                    <a:pt x="12415" y="147293"/>
                  </a:lnTo>
                  <a:lnTo>
                    <a:pt x="24432" y="167571"/>
                  </a:lnTo>
                  <a:lnTo>
                    <a:pt x="40691" y="182043"/>
                  </a:lnTo>
                  <a:lnTo>
                    <a:pt x="49940" y="187540"/>
                  </a:lnTo>
                  <a:lnTo>
                    <a:pt x="75814" y="190528"/>
                  </a:lnTo>
                  <a:lnTo>
                    <a:pt x="134495" y="188504"/>
                  </a:lnTo>
                  <a:lnTo>
                    <a:pt x="194780" y="177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75521" y="589595"/>
              <a:ext cx="20480" cy="178986"/>
            </a:xfrm>
            <a:custGeom>
              <a:avLst/>
              <a:gdLst/>
              <a:ahLst/>
              <a:cxnLst/>
              <a:rect l="0" t="0" r="0" b="0"/>
              <a:pathLst>
                <a:path w="20480" h="178986">
                  <a:moveTo>
                    <a:pt x="20479" y="0"/>
                  </a:moveTo>
                  <a:lnTo>
                    <a:pt x="9301" y="16768"/>
                  </a:lnTo>
                  <a:lnTo>
                    <a:pt x="2348" y="49552"/>
                  </a:lnTo>
                  <a:lnTo>
                    <a:pt x="0" y="109787"/>
                  </a:lnTo>
                  <a:lnTo>
                    <a:pt x="762" y="150163"/>
                  </a:lnTo>
                  <a:lnTo>
                    <a:pt x="995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06528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85563" y="610506"/>
              <a:ext cx="152593" cy="200189"/>
            </a:xfrm>
            <a:custGeom>
              <a:avLst/>
              <a:gdLst/>
              <a:ahLst/>
              <a:cxnLst/>
              <a:rect l="0" t="0" r="0" b="0"/>
              <a:pathLst>
                <a:path w="152593" h="200189">
                  <a:moveTo>
                    <a:pt x="5193" y="73846"/>
                  </a:moveTo>
                  <a:lnTo>
                    <a:pt x="14258" y="132463"/>
                  </a:lnTo>
                  <a:lnTo>
                    <a:pt x="13576" y="136320"/>
                  </a:lnTo>
                  <a:lnTo>
                    <a:pt x="11952" y="134213"/>
                  </a:lnTo>
                  <a:lnTo>
                    <a:pt x="8197" y="119393"/>
                  </a:lnTo>
                  <a:lnTo>
                    <a:pt x="0" y="64001"/>
                  </a:lnTo>
                  <a:lnTo>
                    <a:pt x="1835" y="31934"/>
                  </a:lnTo>
                  <a:lnTo>
                    <a:pt x="9940" y="13884"/>
                  </a:lnTo>
                  <a:lnTo>
                    <a:pt x="15377" y="5796"/>
                  </a:lnTo>
                  <a:lnTo>
                    <a:pt x="22511" y="1573"/>
                  </a:lnTo>
                  <a:lnTo>
                    <a:pt x="39796" y="0"/>
                  </a:lnTo>
                  <a:lnTo>
                    <a:pt x="69259" y="5692"/>
                  </a:lnTo>
                  <a:lnTo>
                    <a:pt x="86699" y="17819"/>
                  </a:lnTo>
                  <a:lnTo>
                    <a:pt x="101080" y="34907"/>
                  </a:lnTo>
                  <a:lnTo>
                    <a:pt x="134745" y="96351"/>
                  </a:lnTo>
                  <a:lnTo>
                    <a:pt x="146784" y="134976"/>
                  </a:lnTo>
                  <a:lnTo>
                    <a:pt x="151445" y="180591"/>
                  </a:lnTo>
                  <a:lnTo>
                    <a:pt x="152592" y="200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01326" y="41061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3" y="176544"/>
                  </a:lnTo>
                  <a:lnTo>
                    <a:pt x="9878" y="230904"/>
                  </a:lnTo>
                  <a:lnTo>
                    <a:pt x="10336" y="280936"/>
                  </a:lnTo>
                  <a:lnTo>
                    <a:pt x="10472" y="322276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64456" y="547481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69346" y="16789"/>
                  </a:lnTo>
                  <a:lnTo>
                    <a:pt x="112176" y="20214"/>
                  </a:lnTo>
                  <a:lnTo>
                    <a:pt x="58973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8310" y="594781"/>
              <a:ext cx="139942" cy="173800"/>
            </a:xfrm>
            <a:custGeom>
              <a:avLst/>
              <a:gdLst/>
              <a:ahLst/>
              <a:cxnLst/>
              <a:rect l="0" t="0" r="0" b="0"/>
              <a:pathLst>
                <a:path w="139942" h="173800">
                  <a:moveTo>
                    <a:pt x="17244" y="79042"/>
                  </a:moveTo>
                  <a:lnTo>
                    <a:pt x="54722" y="87376"/>
                  </a:lnTo>
                  <a:lnTo>
                    <a:pt x="92690" y="85801"/>
                  </a:lnTo>
                  <a:lnTo>
                    <a:pt x="106146" y="83548"/>
                  </a:lnTo>
                  <a:lnTo>
                    <a:pt x="127336" y="71686"/>
                  </a:lnTo>
                  <a:lnTo>
                    <a:pt x="136262" y="63610"/>
                  </a:lnTo>
                  <a:lnTo>
                    <a:pt x="139873" y="54716"/>
                  </a:lnTo>
                  <a:lnTo>
                    <a:pt x="139941" y="45277"/>
                  </a:lnTo>
                  <a:lnTo>
                    <a:pt x="137647" y="35475"/>
                  </a:lnTo>
                  <a:lnTo>
                    <a:pt x="125739" y="18345"/>
                  </a:lnTo>
                  <a:lnTo>
                    <a:pt x="117650" y="10502"/>
                  </a:lnTo>
                  <a:lnTo>
                    <a:pt x="93065" y="1786"/>
                  </a:lnTo>
                  <a:lnTo>
                    <a:pt x="49458" y="0"/>
                  </a:lnTo>
                  <a:lnTo>
                    <a:pt x="35210" y="1781"/>
                  </a:lnTo>
                  <a:lnTo>
                    <a:pt x="24542" y="6478"/>
                  </a:lnTo>
                  <a:lnTo>
                    <a:pt x="9569" y="21055"/>
                  </a:lnTo>
                  <a:lnTo>
                    <a:pt x="2135" y="42352"/>
                  </a:lnTo>
                  <a:lnTo>
                    <a:pt x="0" y="67415"/>
                  </a:lnTo>
                  <a:lnTo>
                    <a:pt x="2951" y="94152"/>
                  </a:lnTo>
                  <a:lnTo>
                    <a:pt x="11282" y="115393"/>
                  </a:lnTo>
                  <a:lnTo>
                    <a:pt x="35694" y="148094"/>
                  </a:lnTo>
                  <a:lnTo>
                    <a:pt x="61705" y="164363"/>
                  </a:lnTo>
                  <a:lnTo>
                    <a:pt x="114404" y="172556"/>
                  </a:lnTo>
                  <a:lnTo>
                    <a:pt x="133058" y="173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43482" y="615482"/>
              <a:ext cx="197940" cy="344796"/>
            </a:xfrm>
            <a:custGeom>
              <a:avLst/>
              <a:gdLst/>
              <a:ahLst/>
              <a:cxnLst/>
              <a:rect l="0" t="0" r="0" b="0"/>
              <a:pathLst>
                <a:path w="197940" h="344796">
                  <a:moveTo>
                    <a:pt x="94756" y="121512"/>
                  </a:moveTo>
                  <a:lnTo>
                    <a:pt x="138718" y="101269"/>
                  </a:lnTo>
                  <a:lnTo>
                    <a:pt x="145121" y="92809"/>
                  </a:lnTo>
                  <a:lnTo>
                    <a:pt x="152236" y="70931"/>
                  </a:lnTo>
                  <a:lnTo>
                    <a:pt x="150651" y="37895"/>
                  </a:lnTo>
                  <a:lnTo>
                    <a:pt x="142606" y="19618"/>
                  </a:lnTo>
                  <a:lnTo>
                    <a:pt x="137184" y="11469"/>
                  </a:lnTo>
                  <a:lnTo>
                    <a:pt x="128891" y="6036"/>
                  </a:lnTo>
                  <a:lnTo>
                    <a:pt x="107198" y="0"/>
                  </a:lnTo>
                  <a:lnTo>
                    <a:pt x="74266" y="2190"/>
                  </a:lnTo>
                  <a:lnTo>
                    <a:pt x="56013" y="10379"/>
                  </a:lnTo>
                  <a:lnTo>
                    <a:pt x="40103" y="22987"/>
                  </a:lnTo>
                  <a:lnTo>
                    <a:pt x="25232" y="40288"/>
                  </a:lnTo>
                  <a:lnTo>
                    <a:pt x="17063" y="62796"/>
                  </a:lnTo>
                  <a:lnTo>
                    <a:pt x="14885" y="75349"/>
                  </a:lnTo>
                  <a:lnTo>
                    <a:pt x="18704" y="98656"/>
                  </a:lnTo>
                  <a:lnTo>
                    <a:pt x="22997" y="109784"/>
                  </a:lnTo>
                  <a:lnTo>
                    <a:pt x="37128" y="125269"/>
                  </a:lnTo>
                  <a:lnTo>
                    <a:pt x="45808" y="131035"/>
                  </a:lnTo>
                  <a:lnTo>
                    <a:pt x="80383" y="139152"/>
                  </a:lnTo>
                  <a:lnTo>
                    <a:pt x="114675" y="135968"/>
                  </a:lnTo>
                  <a:lnTo>
                    <a:pt x="133244" y="127547"/>
                  </a:lnTo>
                  <a:lnTo>
                    <a:pt x="141472" y="122026"/>
                  </a:lnTo>
                  <a:lnTo>
                    <a:pt x="148127" y="121855"/>
                  </a:lnTo>
                  <a:lnTo>
                    <a:pt x="153733" y="125250"/>
                  </a:lnTo>
                  <a:lnTo>
                    <a:pt x="158640" y="131023"/>
                  </a:lnTo>
                  <a:lnTo>
                    <a:pt x="178616" y="192074"/>
                  </a:lnTo>
                  <a:lnTo>
                    <a:pt x="192949" y="242295"/>
                  </a:lnTo>
                  <a:lnTo>
                    <a:pt x="197939" y="283382"/>
                  </a:lnTo>
                  <a:lnTo>
                    <a:pt x="192868" y="308098"/>
                  </a:lnTo>
                  <a:lnTo>
                    <a:pt x="188240" y="319602"/>
                  </a:lnTo>
                  <a:lnTo>
                    <a:pt x="173739" y="335504"/>
                  </a:lnTo>
                  <a:lnTo>
                    <a:pt x="164959" y="341383"/>
                  </a:lnTo>
                  <a:lnTo>
                    <a:pt x="142724" y="344795"/>
                  </a:lnTo>
                  <a:lnTo>
                    <a:pt x="90324" y="343042"/>
                  </a:lnTo>
                  <a:lnTo>
                    <a:pt x="32388" y="331215"/>
                  </a:lnTo>
                  <a:lnTo>
                    <a:pt x="0" y="321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8162" y="568265"/>
              <a:ext cx="133818" cy="205555"/>
            </a:xfrm>
            <a:custGeom>
              <a:avLst/>
              <a:gdLst/>
              <a:ahLst/>
              <a:cxnLst/>
              <a:rect l="0" t="0" r="0" b="0"/>
              <a:pathLst>
                <a:path w="133818" h="205555">
                  <a:moveTo>
                    <a:pt x="7475" y="105558"/>
                  </a:moveTo>
                  <a:lnTo>
                    <a:pt x="61350" y="87600"/>
                  </a:lnTo>
                  <a:lnTo>
                    <a:pt x="81722" y="80809"/>
                  </a:lnTo>
                  <a:lnTo>
                    <a:pt x="96236" y="67653"/>
                  </a:lnTo>
                  <a:lnTo>
                    <a:pt x="101744" y="59231"/>
                  </a:lnTo>
                  <a:lnTo>
                    <a:pt x="104745" y="40515"/>
                  </a:lnTo>
                  <a:lnTo>
                    <a:pt x="103907" y="30610"/>
                  </a:lnTo>
                  <a:lnTo>
                    <a:pt x="96737" y="13367"/>
                  </a:lnTo>
                  <a:lnTo>
                    <a:pt x="91550" y="5493"/>
                  </a:lnTo>
                  <a:lnTo>
                    <a:pt x="82242" y="1413"/>
                  </a:lnTo>
                  <a:lnTo>
                    <a:pt x="56303" y="0"/>
                  </a:lnTo>
                  <a:lnTo>
                    <a:pt x="34635" y="6391"/>
                  </a:lnTo>
                  <a:lnTo>
                    <a:pt x="25582" y="11371"/>
                  </a:lnTo>
                  <a:lnTo>
                    <a:pt x="12403" y="29382"/>
                  </a:lnTo>
                  <a:lnTo>
                    <a:pt x="3816" y="54155"/>
                  </a:lnTo>
                  <a:lnTo>
                    <a:pt x="0" y="84662"/>
                  </a:lnTo>
                  <a:lnTo>
                    <a:pt x="4543" y="111479"/>
                  </a:lnTo>
                  <a:lnTo>
                    <a:pt x="33041" y="174188"/>
                  </a:lnTo>
                  <a:lnTo>
                    <a:pt x="46524" y="192992"/>
                  </a:lnTo>
                  <a:lnTo>
                    <a:pt x="66554" y="202910"/>
                  </a:lnTo>
                  <a:lnTo>
                    <a:pt x="78446" y="205554"/>
                  </a:lnTo>
                  <a:lnTo>
                    <a:pt x="101019" y="202254"/>
                  </a:lnTo>
                  <a:lnTo>
                    <a:pt x="133817" y="189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30045" y="547481"/>
              <a:ext cx="97748" cy="217193"/>
            </a:xfrm>
            <a:custGeom>
              <a:avLst/>
              <a:gdLst/>
              <a:ahLst/>
              <a:cxnLst/>
              <a:rect l="0" t="0" r="0" b="0"/>
              <a:pathLst>
                <a:path w="97748" h="217193">
                  <a:moveTo>
                    <a:pt x="13520" y="105285"/>
                  </a:moveTo>
                  <a:lnTo>
                    <a:pt x="31478" y="166396"/>
                  </a:lnTo>
                  <a:lnTo>
                    <a:pt x="42887" y="198261"/>
                  </a:lnTo>
                  <a:lnTo>
                    <a:pt x="54258" y="215238"/>
                  </a:lnTo>
                  <a:lnTo>
                    <a:pt x="57056" y="217192"/>
                  </a:lnTo>
                  <a:lnTo>
                    <a:pt x="57751" y="214985"/>
                  </a:lnTo>
                  <a:lnTo>
                    <a:pt x="57045" y="210004"/>
                  </a:lnTo>
                  <a:lnTo>
                    <a:pt x="26449" y="156954"/>
                  </a:lnTo>
                  <a:lnTo>
                    <a:pt x="3769" y="96824"/>
                  </a:lnTo>
                  <a:lnTo>
                    <a:pt x="0" y="85606"/>
                  </a:lnTo>
                  <a:lnTo>
                    <a:pt x="2052" y="63784"/>
                  </a:lnTo>
                  <a:lnTo>
                    <a:pt x="10763" y="43556"/>
                  </a:lnTo>
                  <a:lnTo>
                    <a:pt x="22433" y="26768"/>
                  </a:lnTo>
                  <a:lnTo>
                    <a:pt x="41658" y="14627"/>
                  </a:lnTo>
                  <a:lnTo>
                    <a:pt x="72550" y="4334"/>
                  </a:lnTo>
                  <a:lnTo>
                    <a:pt x="977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22376" y="547481"/>
              <a:ext cx="178725" cy="206088"/>
            </a:xfrm>
            <a:custGeom>
              <a:avLst/>
              <a:gdLst/>
              <a:ahLst/>
              <a:cxnLst/>
              <a:rect l="0" t="0" r="0" b="0"/>
              <a:pathLst>
                <a:path w="178725" h="206088">
                  <a:moveTo>
                    <a:pt x="115986" y="0"/>
                  </a:moveTo>
                  <a:lnTo>
                    <a:pt x="73294" y="3120"/>
                  </a:lnTo>
                  <a:lnTo>
                    <a:pt x="42116" y="14573"/>
                  </a:lnTo>
                  <a:lnTo>
                    <a:pt x="5728" y="39404"/>
                  </a:lnTo>
                  <a:lnTo>
                    <a:pt x="1537" y="47326"/>
                  </a:lnTo>
                  <a:lnTo>
                    <a:pt x="0" y="65488"/>
                  </a:lnTo>
                  <a:lnTo>
                    <a:pt x="4737" y="74074"/>
                  </a:lnTo>
                  <a:lnTo>
                    <a:pt x="22478" y="89854"/>
                  </a:lnTo>
                  <a:lnTo>
                    <a:pt x="45961" y="98427"/>
                  </a:lnTo>
                  <a:lnTo>
                    <a:pt x="99165" y="109520"/>
                  </a:lnTo>
                  <a:lnTo>
                    <a:pt x="152394" y="124146"/>
                  </a:lnTo>
                  <a:lnTo>
                    <a:pt x="171552" y="135505"/>
                  </a:lnTo>
                  <a:lnTo>
                    <a:pt x="176427" y="144149"/>
                  </a:lnTo>
                  <a:lnTo>
                    <a:pt x="178724" y="166232"/>
                  </a:lnTo>
                  <a:lnTo>
                    <a:pt x="175359" y="176332"/>
                  </a:lnTo>
                  <a:lnTo>
                    <a:pt x="162262" y="193794"/>
                  </a:lnTo>
                  <a:lnTo>
                    <a:pt x="138504" y="203114"/>
                  </a:lnTo>
                  <a:lnTo>
                    <a:pt x="109616" y="206087"/>
                  </a:lnTo>
                  <a:lnTo>
                    <a:pt x="52944" y="201583"/>
                  </a:lnTo>
                  <a:lnTo>
                    <a:pt x="1070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7388" y="589595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98733" y="520014"/>
              <a:ext cx="271423" cy="250946"/>
            </a:xfrm>
            <a:custGeom>
              <a:avLst/>
              <a:gdLst/>
              <a:ahLst/>
              <a:cxnLst/>
              <a:rect l="0" t="0" r="0" b="0"/>
              <a:pathLst>
                <a:path w="271423" h="250946">
                  <a:moveTo>
                    <a:pt x="208251" y="111695"/>
                  </a:moveTo>
                  <a:lnTo>
                    <a:pt x="189123" y="51755"/>
                  </a:lnTo>
                  <a:lnTo>
                    <a:pt x="158448" y="10807"/>
                  </a:lnTo>
                  <a:lnTo>
                    <a:pt x="138544" y="2515"/>
                  </a:lnTo>
                  <a:lnTo>
                    <a:pt x="115269" y="0"/>
                  </a:lnTo>
                  <a:lnTo>
                    <a:pt x="93226" y="2781"/>
                  </a:lnTo>
                  <a:lnTo>
                    <a:pt x="71731" y="14156"/>
                  </a:lnTo>
                  <a:lnTo>
                    <a:pt x="43018" y="40291"/>
                  </a:lnTo>
                  <a:lnTo>
                    <a:pt x="28360" y="61243"/>
                  </a:lnTo>
                  <a:lnTo>
                    <a:pt x="5505" y="120895"/>
                  </a:lnTo>
                  <a:lnTo>
                    <a:pt x="0" y="159005"/>
                  </a:lnTo>
                  <a:lnTo>
                    <a:pt x="3958" y="194343"/>
                  </a:lnTo>
                  <a:lnTo>
                    <a:pt x="18128" y="227041"/>
                  </a:lnTo>
                  <a:lnTo>
                    <a:pt x="33675" y="242119"/>
                  </a:lnTo>
                  <a:lnTo>
                    <a:pt x="42734" y="247777"/>
                  </a:lnTo>
                  <a:lnTo>
                    <a:pt x="62158" y="250945"/>
                  </a:lnTo>
                  <a:lnTo>
                    <a:pt x="72251" y="250152"/>
                  </a:lnTo>
                  <a:lnTo>
                    <a:pt x="89705" y="243032"/>
                  </a:lnTo>
                  <a:lnTo>
                    <a:pt x="105261" y="230898"/>
                  </a:lnTo>
                  <a:lnTo>
                    <a:pt x="141411" y="178866"/>
                  </a:lnTo>
                  <a:lnTo>
                    <a:pt x="165192" y="122751"/>
                  </a:lnTo>
                  <a:lnTo>
                    <a:pt x="169017" y="112046"/>
                  </a:lnTo>
                  <a:lnTo>
                    <a:pt x="172736" y="109590"/>
                  </a:lnTo>
                  <a:lnTo>
                    <a:pt x="176386" y="112631"/>
                  </a:lnTo>
                  <a:lnTo>
                    <a:pt x="206805" y="169948"/>
                  </a:lnTo>
                  <a:lnTo>
                    <a:pt x="252826" y="227621"/>
                  </a:lnTo>
                  <a:lnTo>
                    <a:pt x="271422" y="238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70155" y="546165"/>
              <a:ext cx="200043" cy="232944"/>
            </a:xfrm>
            <a:custGeom>
              <a:avLst/>
              <a:gdLst/>
              <a:ahLst/>
              <a:cxnLst/>
              <a:rect l="0" t="0" r="0" b="0"/>
              <a:pathLst>
                <a:path w="200043" h="232944">
                  <a:moveTo>
                    <a:pt x="0" y="43430"/>
                  </a:moveTo>
                  <a:lnTo>
                    <a:pt x="3120" y="97575"/>
                  </a:lnTo>
                  <a:lnTo>
                    <a:pt x="17959" y="158055"/>
                  </a:lnTo>
                  <a:lnTo>
                    <a:pt x="24750" y="179773"/>
                  </a:lnTo>
                  <a:lnTo>
                    <a:pt x="25859" y="181118"/>
                  </a:lnTo>
                  <a:lnTo>
                    <a:pt x="14398" y="118708"/>
                  </a:lnTo>
                  <a:lnTo>
                    <a:pt x="11293" y="64106"/>
                  </a:lnTo>
                  <a:lnTo>
                    <a:pt x="13209" y="38582"/>
                  </a:lnTo>
                  <a:lnTo>
                    <a:pt x="21859" y="19438"/>
                  </a:lnTo>
                  <a:lnTo>
                    <a:pt x="36621" y="6251"/>
                  </a:lnTo>
                  <a:lnTo>
                    <a:pt x="45472" y="1097"/>
                  </a:lnTo>
                  <a:lnTo>
                    <a:pt x="54881" y="0"/>
                  </a:lnTo>
                  <a:lnTo>
                    <a:pt x="74694" y="5021"/>
                  </a:lnTo>
                  <a:lnTo>
                    <a:pt x="114841" y="27308"/>
                  </a:lnTo>
                  <a:lnTo>
                    <a:pt x="139052" y="49702"/>
                  </a:lnTo>
                  <a:lnTo>
                    <a:pt x="181208" y="110536"/>
                  </a:lnTo>
                  <a:lnTo>
                    <a:pt x="193941" y="148581"/>
                  </a:lnTo>
                  <a:lnTo>
                    <a:pt x="198837" y="203888"/>
                  </a:lnTo>
                  <a:lnTo>
                    <a:pt x="200042" y="232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41308" y="522512"/>
              <a:ext cx="213698" cy="235473"/>
            </a:xfrm>
            <a:custGeom>
              <a:avLst/>
              <a:gdLst/>
              <a:ahLst/>
              <a:cxnLst/>
              <a:rect l="0" t="0" r="0" b="0"/>
              <a:pathLst>
                <a:path w="213698" h="235473">
                  <a:moveTo>
                    <a:pt x="149987" y="24969"/>
                  </a:moveTo>
                  <a:lnTo>
                    <a:pt x="132006" y="9328"/>
                  </a:lnTo>
                  <a:lnTo>
                    <a:pt x="115090" y="1250"/>
                  </a:lnTo>
                  <a:lnTo>
                    <a:pt x="92753" y="0"/>
                  </a:lnTo>
                  <a:lnTo>
                    <a:pt x="69568" y="4513"/>
                  </a:lnTo>
                  <a:lnTo>
                    <a:pt x="22529" y="27403"/>
                  </a:lnTo>
                  <a:lnTo>
                    <a:pt x="8331" y="41259"/>
                  </a:lnTo>
                  <a:lnTo>
                    <a:pt x="2907" y="49867"/>
                  </a:lnTo>
                  <a:lnTo>
                    <a:pt x="0" y="68790"/>
                  </a:lnTo>
                  <a:lnTo>
                    <a:pt x="862" y="78750"/>
                  </a:lnTo>
                  <a:lnTo>
                    <a:pt x="8060" y="96055"/>
                  </a:lnTo>
                  <a:lnTo>
                    <a:pt x="13255" y="103945"/>
                  </a:lnTo>
                  <a:lnTo>
                    <a:pt x="28386" y="115832"/>
                  </a:lnTo>
                  <a:lnTo>
                    <a:pt x="37334" y="120639"/>
                  </a:lnTo>
                  <a:lnTo>
                    <a:pt x="92553" y="128355"/>
                  </a:lnTo>
                  <a:lnTo>
                    <a:pt x="146614" y="132999"/>
                  </a:lnTo>
                  <a:lnTo>
                    <a:pt x="168375" y="139663"/>
                  </a:lnTo>
                  <a:lnTo>
                    <a:pt x="208836" y="169636"/>
                  </a:lnTo>
                  <a:lnTo>
                    <a:pt x="212616" y="178735"/>
                  </a:lnTo>
                  <a:lnTo>
                    <a:pt x="213697" y="201324"/>
                  </a:lnTo>
                  <a:lnTo>
                    <a:pt x="210008" y="211560"/>
                  </a:lnTo>
                  <a:lnTo>
                    <a:pt x="196550" y="229171"/>
                  </a:lnTo>
                  <a:lnTo>
                    <a:pt x="186878" y="233633"/>
                  </a:lnTo>
                  <a:lnTo>
                    <a:pt x="163653" y="235472"/>
                  </a:lnTo>
                  <a:lnTo>
                    <a:pt x="105720" y="228290"/>
                  </a:lnTo>
                  <a:lnTo>
                    <a:pt x="65759" y="225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78816" y="526424"/>
              <a:ext cx="288645" cy="224031"/>
            </a:xfrm>
            <a:custGeom>
              <a:avLst/>
              <a:gdLst/>
              <a:ahLst/>
              <a:cxnLst/>
              <a:rect l="0" t="0" r="0" b="0"/>
              <a:pathLst>
                <a:path w="288645" h="224031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6571" y="145813"/>
                  </a:lnTo>
                  <a:lnTo>
                    <a:pt x="29548" y="186080"/>
                  </a:lnTo>
                  <a:lnTo>
                    <a:pt x="36149" y="194244"/>
                  </a:lnTo>
                  <a:lnTo>
                    <a:pt x="55961" y="203314"/>
                  </a:lnTo>
                  <a:lnTo>
                    <a:pt x="67795" y="205733"/>
                  </a:lnTo>
                  <a:lnTo>
                    <a:pt x="78024" y="203836"/>
                  </a:lnTo>
                  <a:lnTo>
                    <a:pt x="95630" y="192369"/>
                  </a:lnTo>
                  <a:lnTo>
                    <a:pt x="118694" y="160594"/>
                  </a:lnTo>
                  <a:lnTo>
                    <a:pt x="134757" y="127132"/>
                  </a:lnTo>
                  <a:lnTo>
                    <a:pt x="139043" y="125699"/>
                  </a:lnTo>
                  <a:lnTo>
                    <a:pt x="143071" y="130593"/>
                  </a:lnTo>
                  <a:lnTo>
                    <a:pt x="169923" y="185610"/>
                  </a:lnTo>
                  <a:lnTo>
                    <a:pt x="183266" y="203766"/>
                  </a:lnTo>
                  <a:lnTo>
                    <a:pt x="209522" y="221553"/>
                  </a:lnTo>
                  <a:lnTo>
                    <a:pt x="229331" y="224030"/>
                  </a:lnTo>
                  <a:lnTo>
                    <a:pt x="239528" y="223053"/>
                  </a:lnTo>
                  <a:lnTo>
                    <a:pt x="257096" y="212609"/>
                  </a:lnTo>
                  <a:lnTo>
                    <a:pt x="271533" y="195099"/>
                  </a:lnTo>
                  <a:lnTo>
                    <a:pt x="281848" y="171719"/>
                  </a:lnTo>
                  <a:lnTo>
                    <a:pt x="288644" y="126659"/>
                  </a:lnTo>
                  <a:lnTo>
                    <a:pt x="282534" y="68606"/>
                  </a:lnTo>
                  <a:lnTo>
                    <a:pt x="272209" y="34366"/>
                  </a:lnTo>
                  <a:lnTo>
                    <a:pt x="2493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33492" y="568133"/>
              <a:ext cx="147400" cy="195549"/>
            </a:xfrm>
            <a:custGeom>
              <a:avLst/>
              <a:gdLst/>
              <a:ahLst/>
              <a:cxnLst/>
              <a:rect l="0" t="0" r="0" b="0"/>
              <a:pathLst>
                <a:path w="147400" h="195549">
                  <a:moveTo>
                    <a:pt x="0" y="84633"/>
                  </a:moveTo>
                  <a:lnTo>
                    <a:pt x="42692" y="81514"/>
                  </a:lnTo>
                  <a:lnTo>
                    <a:pt x="93663" y="65505"/>
                  </a:lnTo>
                  <a:lnTo>
                    <a:pt x="110258" y="54295"/>
                  </a:lnTo>
                  <a:lnTo>
                    <a:pt x="114450" y="46860"/>
                  </a:lnTo>
                  <a:lnTo>
                    <a:pt x="115987" y="29241"/>
                  </a:lnTo>
                  <a:lnTo>
                    <a:pt x="109652" y="12831"/>
                  </a:lnTo>
                  <a:lnTo>
                    <a:pt x="104687" y="5180"/>
                  </a:lnTo>
                  <a:lnTo>
                    <a:pt x="97867" y="1249"/>
                  </a:lnTo>
                  <a:lnTo>
                    <a:pt x="80931" y="0"/>
                  </a:lnTo>
                  <a:lnTo>
                    <a:pt x="51666" y="11464"/>
                  </a:lnTo>
                  <a:lnTo>
                    <a:pt x="26356" y="29678"/>
                  </a:lnTo>
                  <a:lnTo>
                    <a:pt x="9629" y="55482"/>
                  </a:lnTo>
                  <a:lnTo>
                    <a:pt x="7398" y="75187"/>
                  </a:lnTo>
                  <a:lnTo>
                    <a:pt x="11477" y="96813"/>
                  </a:lnTo>
                  <a:lnTo>
                    <a:pt x="39654" y="156933"/>
                  </a:lnTo>
                  <a:lnTo>
                    <a:pt x="59973" y="183914"/>
                  </a:lnTo>
                  <a:lnTo>
                    <a:pt x="80077" y="193099"/>
                  </a:lnTo>
                  <a:lnTo>
                    <a:pt x="91989" y="195548"/>
                  </a:lnTo>
                  <a:lnTo>
                    <a:pt x="114584" y="192031"/>
                  </a:lnTo>
                  <a:lnTo>
                    <a:pt x="147399" y="17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12477" y="547481"/>
              <a:ext cx="168457" cy="236317"/>
            </a:xfrm>
            <a:custGeom>
              <a:avLst/>
              <a:gdLst/>
              <a:ahLst/>
              <a:cxnLst/>
              <a:rect l="0" t="0" r="0" b="0"/>
              <a:pathLst>
                <a:path w="168457" h="236317">
                  <a:moveTo>
                    <a:pt x="0" y="105285"/>
                  </a:moveTo>
                  <a:lnTo>
                    <a:pt x="26363" y="167566"/>
                  </a:lnTo>
                  <a:lnTo>
                    <a:pt x="59898" y="229893"/>
                  </a:lnTo>
                  <a:lnTo>
                    <a:pt x="66838" y="235150"/>
                  </a:lnTo>
                  <a:lnTo>
                    <a:pt x="73805" y="236316"/>
                  </a:lnTo>
                  <a:lnTo>
                    <a:pt x="80788" y="234753"/>
                  </a:lnTo>
                  <a:lnTo>
                    <a:pt x="83105" y="230202"/>
                  </a:lnTo>
                  <a:lnTo>
                    <a:pt x="82309" y="223658"/>
                  </a:lnTo>
                  <a:lnTo>
                    <a:pt x="59192" y="170700"/>
                  </a:lnTo>
                  <a:lnTo>
                    <a:pt x="33415" y="110520"/>
                  </a:lnTo>
                  <a:lnTo>
                    <a:pt x="19129" y="69662"/>
                  </a:lnTo>
                  <a:lnTo>
                    <a:pt x="20589" y="44999"/>
                  </a:lnTo>
                  <a:lnTo>
                    <a:pt x="24254" y="33509"/>
                  </a:lnTo>
                  <a:lnTo>
                    <a:pt x="31377" y="24679"/>
                  </a:lnTo>
                  <a:lnTo>
                    <a:pt x="51770" y="11749"/>
                  </a:lnTo>
                  <a:lnTo>
                    <a:pt x="89559" y="3481"/>
                  </a:lnTo>
                  <a:lnTo>
                    <a:pt x="148809" y="45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17355" y="1137077"/>
            <a:ext cx="3209734" cy="434867"/>
            <a:chOff x="517355" y="1137077"/>
            <a:chExt cx="3209734" cy="434867"/>
          </a:xfrm>
        </p:grpSpPr>
        <p:sp>
          <p:nvSpPr>
            <p:cNvPr id="44" name="Freeform 43"/>
            <p:cNvSpPr/>
            <p:nvPr/>
          </p:nvSpPr>
          <p:spPr>
            <a:xfrm>
              <a:off x="517355" y="1305533"/>
              <a:ext cx="332799" cy="232933"/>
            </a:xfrm>
            <a:custGeom>
              <a:avLst/>
              <a:gdLst/>
              <a:ahLst/>
              <a:cxnLst/>
              <a:rect l="0" t="0" r="0" b="0"/>
              <a:pathLst>
                <a:path w="332799" h="232933">
                  <a:moveTo>
                    <a:pt x="9069" y="0"/>
                  </a:moveTo>
                  <a:lnTo>
                    <a:pt x="4" y="58617"/>
                  </a:lnTo>
                  <a:lnTo>
                    <a:pt x="0" y="112791"/>
                  </a:lnTo>
                  <a:lnTo>
                    <a:pt x="13170" y="168552"/>
                  </a:lnTo>
                  <a:lnTo>
                    <a:pt x="26100" y="194235"/>
                  </a:lnTo>
                  <a:lnTo>
                    <a:pt x="43545" y="213449"/>
                  </a:lnTo>
                  <a:lnTo>
                    <a:pt x="73097" y="231830"/>
                  </a:lnTo>
                  <a:lnTo>
                    <a:pt x="83340" y="232932"/>
                  </a:lnTo>
                  <a:lnTo>
                    <a:pt x="104080" y="227918"/>
                  </a:lnTo>
                  <a:lnTo>
                    <a:pt x="129897" y="211941"/>
                  </a:lnTo>
                  <a:lnTo>
                    <a:pt x="141929" y="195971"/>
                  </a:lnTo>
                  <a:lnTo>
                    <a:pt x="159186" y="157124"/>
                  </a:lnTo>
                  <a:lnTo>
                    <a:pt x="160406" y="133394"/>
                  </a:lnTo>
                  <a:lnTo>
                    <a:pt x="159388" y="115438"/>
                  </a:lnTo>
                  <a:lnTo>
                    <a:pt x="160755" y="115563"/>
                  </a:lnTo>
                  <a:lnTo>
                    <a:pt x="193117" y="178627"/>
                  </a:lnTo>
                  <a:lnTo>
                    <a:pt x="206292" y="194813"/>
                  </a:lnTo>
                  <a:lnTo>
                    <a:pt x="232452" y="211491"/>
                  </a:lnTo>
                  <a:lnTo>
                    <a:pt x="268019" y="218252"/>
                  </a:lnTo>
                  <a:lnTo>
                    <a:pt x="277629" y="215691"/>
                  </a:lnTo>
                  <a:lnTo>
                    <a:pt x="285205" y="210475"/>
                  </a:lnTo>
                  <a:lnTo>
                    <a:pt x="311359" y="171297"/>
                  </a:lnTo>
                  <a:lnTo>
                    <a:pt x="329480" y="125734"/>
                  </a:lnTo>
                  <a:lnTo>
                    <a:pt x="332798" y="99945"/>
                  </a:lnTo>
                  <a:lnTo>
                    <a:pt x="328034" y="76006"/>
                  </a:lnTo>
                  <a:lnTo>
                    <a:pt x="314396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84089" y="1389761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79150" y="12634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16454" y="1231834"/>
              <a:ext cx="15880" cy="252685"/>
            </a:xfrm>
            <a:custGeom>
              <a:avLst/>
              <a:gdLst/>
              <a:ahLst/>
              <a:cxnLst/>
              <a:rect l="0" t="0" r="0" b="0"/>
              <a:pathLst>
                <a:path w="15880" h="252685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12581" y="205300"/>
                  </a:lnTo>
                  <a:lnTo>
                    <a:pt x="15879" y="226945"/>
                  </a:lnTo>
                  <a:lnTo>
                    <a:pt x="1009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32267" y="1252891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4119"/>
                  </a:lnTo>
                  <a:lnTo>
                    <a:pt x="9462" y="196967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79274" y="1179191"/>
              <a:ext cx="169551" cy="298717"/>
            </a:xfrm>
            <a:custGeom>
              <a:avLst/>
              <a:gdLst/>
              <a:ahLst/>
              <a:cxnLst/>
              <a:rect l="0" t="0" r="0" b="0"/>
              <a:pathLst>
                <a:path w="169551" h="298717">
                  <a:moveTo>
                    <a:pt x="0" y="0"/>
                  </a:moveTo>
                  <a:lnTo>
                    <a:pt x="8334" y="48931"/>
                  </a:lnTo>
                  <a:lnTo>
                    <a:pt x="15684" y="108062"/>
                  </a:lnTo>
                  <a:lnTo>
                    <a:pt x="26062" y="157566"/>
                  </a:lnTo>
                  <a:lnTo>
                    <a:pt x="25512" y="211192"/>
                  </a:lnTo>
                  <a:lnTo>
                    <a:pt x="27716" y="237753"/>
                  </a:lnTo>
                  <a:lnTo>
                    <a:pt x="24797" y="261256"/>
                  </a:lnTo>
                  <a:lnTo>
                    <a:pt x="22380" y="264248"/>
                  </a:lnTo>
                  <a:lnTo>
                    <a:pt x="19600" y="261563"/>
                  </a:lnTo>
                  <a:lnTo>
                    <a:pt x="14560" y="246102"/>
                  </a:lnTo>
                  <a:lnTo>
                    <a:pt x="12893" y="212259"/>
                  </a:lnTo>
                  <a:lnTo>
                    <a:pt x="16649" y="190264"/>
                  </a:lnTo>
                  <a:lnTo>
                    <a:pt x="21628" y="181825"/>
                  </a:lnTo>
                  <a:lnTo>
                    <a:pt x="36519" y="169329"/>
                  </a:lnTo>
                  <a:lnTo>
                    <a:pt x="64633" y="155717"/>
                  </a:lnTo>
                  <a:lnTo>
                    <a:pt x="84878" y="154215"/>
                  </a:lnTo>
                  <a:lnTo>
                    <a:pt x="104404" y="158617"/>
                  </a:lnTo>
                  <a:lnTo>
                    <a:pt x="136003" y="180507"/>
                  </a:lnTo>
                  <a:lnTo>
                    <a:pt x="164775" y="212951"/>
                  </a:lnTo>
                  <a:lnTo>
                    <a:pt x="169550" y="235805"/>
                  </a:lnTo>
                  <a:lnTo>
                    <a:pt x="169185" y="248450"/>
                  </a:lnTo>
                  <a:lnTo>
                    <a:pt x="159422" y="271859"/>
                  </a:lnTo>
                  <a:lnTo>
                    <a:pt x="151905" y="283015"/>
                  </a:lnTo>
                  <a:lnTo>
                    <a:pt x="142214" y="290452"/>
                  </a:lnTo>
                  <a:lnTo>
                    <a:pt x="118968" y="298716"/>
                  </a:lnTo>
                  <a:lnTo>
                    <a:pt x="93039" y="296149"/>
                  </a:lnTo>
                  <a:lnTo>
                    <a:pt x="68257" y="287210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58259" y="1305512"/>
              <a:ext cx="189514" cy="139232"/>
            </a:xfrm>
            <a:custGeom>
              <a:avLst/>
              <a:gdLst/>
              <a:ahLst/>
              <a:cxnLst/>
              <a:rect l="0" t="0" r="0" b="0"/>
              <a:pathLst>
                <a:path w="189514" h="139232">
                  <a:moveTo>
                    <a:pt x="0" y="73721"/>
                  </a:moveTo>
                  <a:lnTo>
                    <a:pt x="48930" y="73721"/>
                  </a:lnTo>
                  <a:lnTo>
                    <a:pt x="108061" y="73721"/>
                  </a:lnTo>
                  <a:lnTo>
                    <a:pt x="130305" y="67482"/>
                  </a:lnTo>
                  <a:lnTo>
                    <a:pt x="139512" y="62542"/>
                  </a:lnTo>
                  <a:lnTo>
                    <a:pt x="145651" y="54570"/>
                  </a:lnTo>
                  <a:lnTo>
                    <a:pt x="152471" y="33234"/>
                  </a:lnTo>
                  <a:lnTo>
                    <a:pt x="151950" y="23333"/>
                  </a:lnTo>
                  <a:lnTo>
                    <a:pt x="145132" y="6093"/>
                  </a:lnTo>
                  <a:lnTo>
                    <a:pt x="137699" y="1729"/>
                  </a:lnTo>
                  <a:lnTo>
                    <a:pt x="116961" y="0"/>
                  </a:lnTo>
                  <a:lnTo>
                    <a:pt x="78979" y="5604"/>
                  </a:lnTo>
                  <a:lnTo>
                    <a:pt x="58108" y="17710"/>
                  </a:lnTo>
                  <a:lnTo>
                    <a:pt x="49267" y="25852"/>
                  </a:lnTo>
                  <a:lnTo>
                    <a:pt x="39444" y="47376"/>
                  </a:lnTo>
                  <a:lnTo>
                    <a:pt x="36248" y="72541"/>
                  </a:lnTo>
                  <a:lnTo>
                    <a:pt x="38727" y="99322"/>
                  </a:lnTo>
                  <a:lnTo>
                    <a:pt x="43365" y="109506"/>
                  </a:lnTo>
                  <a:lnTo>
                    <a:pt x="57878" y="123940"/>
                  </a:lnTo>
                  <a:lnTo>
                    <a:pt x="85779" y="138643"/>
                  </a:lnTo>
                  <a:lnTo>
                    <a:pt x="127451" y="139231"/>
                  </a:lnTo>
                  <a:lnTo>
                    <a:pt x="189513" y="1158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79399" y="1313893"/>
              <a:ext cx="139922" cy="258051"/>
            </a:xfrm>
            <a:custGeom>
              <a:avLst/>
              <a:gdLst/>
              <a:ahLst/>
              <a:cxnLst/>
              <a:rect l="0" t="0" r="0" b="0"/>
              <a:pathLst>
                <a:path w="139922" h="258051">
                  <a:moveTo>
                    <a:pt x="0" y="54811"/>
                  </a:moveTo>
                  <a:lnTo>
                    <a:pt x="5589" y="113428"/>
                  </a:lnTo>
                  <a:lnTo>
                    <a:pt x="21331" y="173145"/>
                  </a:lnTo>
                  <a:lnTo>
                    <a:pt x="38640" y="232741"/>
                  </a:lnTo>
                  <a:lnTo>
                    <a:pt x="46804" y="258050"/>
                  </a:lnTo>
                  <a:lnTo>
                    <a:pt x="31038" y="199624"/>
                  </a:lnTo>
                  <a:lnTo>
                    <a:pt x="17439" y="145547"/>
                  </a:lnTo>
                  <a:lnTo>
                    <a:pt x="4658" y="89805"/>
                  </a:lnTo>
                  <a:lnTo>
                    <a:pt x="2550" y="48932"/>
                  </a:lnTo>
                  <a:lnTo>
                    <a:pt x="6202" y="25292"/>
                  </a:lnTo>
                  <a:lnTo>
                    <a:pt x="11154" y="16414"/>
                  </a:lnTo>
                  <a:lnTo>
                    <a:pt x="26014" y="3431"/>
                  </a:lnTo>
                  <a:lnTo>
                    <a:pt x="47436" y="0"/>
                  </a:lnTo>
                  <a:lnTo>
                    <a:pt x="71385" y="3544"/>
                  </a:lnTo>
                  <a:lnTo>
                    <a:pt x="93728" y="12919"/>
                  </a:lnTo>
                  <a:lnTo>
                    <a:pt x="120448" y="36939"/>
                  </a:lnTo>
                  <a:lnTo>
                    <a:pt x="137593" y="66283"/>
                  </a:lnTo>
                  <a:lnTo>
                    <a:pt x="139921" y="86816"/>
                  </a:lnTo>
                  <a:lnTo>
                    <a:pt x="138904" y="97205"/>
                  </a:lnTo>
                  <a:lnTo>
                    <a:pt x="133547" y="106470"/>
                  </a:lnTo>
                  <a:lnTo>
                    <a:pt x="115116" y="123004"/>
                  </a:lnTo>
                  <a:lnTo>
                    <a:pt x="91327" y="131913"/>
                  </a:lnTo>
                  <a:lnTo>
                    <a:pt x="67496" y="134702"/>
                  </a:lnTo>
                  <a:lnTo>
                    <a:pt x="31585" y="1285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65799" y="1284476"/>
              <a:ext cx="136658" cy="149135"/>
            </a:xfrm>
            <a:custGeom>
              <a:avLst/>
              <a:gdLst/>
              <a:ahLst/>
              <a:cxnLst/>
              <a:rect l="0" t="0" r="0" b="0"/>
              <a:pathLst>
                <a:path w="136658" h="149135">
                  <a:moveTo>
                    <a:pt x="118926" y="21057"/>
                  </a:moveTo>
                  <a:lnTo>
                    <a:pt x="102158" y="15468"/>
                  </a:lnTo>
                  <a:lnTo>
                    <a:pt x="84568" y="15844"/>
                  </a:lnTo>
                  <a:lnTo>
                    <a:pt x="44679" y="25616"/>
                  </a:lnTo>
                  <a:lnTo>
                    <a:pt x="27046" y="38291"/>
                  </a:lnTo>
                  <a:lnTo>
                    <a:pt x="12580" y="55623"/>
                  </a:lnTo>
                  <a:lnTo>
                    <a:pt x="2251" y="75024"/>
                  </a:lnTo>
                  <a:lnTo>
                    <a:pt x="0" y="95345"/>
                  </a:lnTo>
                  <a:lnTo>
                    <a:pt x="4069" y="114906"/>
                  </a:lnTo>
                  <a:lnTo>
                    <a:pt x="13676" y="131398"/>
                  </a:lnTo>
                  <a:lnTo>
                    <a:pt x="31984" y="143407"/>
                  </a:lnTo>
                  <a:lnTo>
                    <a:pt x="43417" y="148247"/>
                  </a:lnTo>
                  <a:lnTo>
                    <a:pt x="54549" y="149134"/>
                  </a:lnTo>
                  <a:lnTo>
                    <a:pt x="76276" y="143881"/>
                  </a:lnTo>
                  <a:lnTo>
                    <a:pt x="108239" y="127769"/>
                  </a:lnTo>
                  <a:lnTo>
                    <a:pt x="123145" y="111769"/>
                  </a:lnTo>
                  <a:lnTo>
                    <a:pt x="132499" y="91789"/>
                  </a:lnTo>
                  <a:lnTo>
                    <a:pt x="136657" y="67312"/>
                  </a:lnTo>
                  <a:lnTo>
                    <a:pt x="132266" y="47074"/>
                  </a:lnTo>
                  <a:lnTo>
                    <a:pt x="110382" y="15018"/>
                  </a:lnTo>
                  <a:lnTo>
                    <a:pt x="100311" y="6675"/>
                  </a:lnTo>
                  <a:lnTo>
                    <a:pt x="873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36685" y="1276143"/>
              <a:ext cx="160992" cy="160480"/>
            </a:xfrm>
            <a:custGeom>
              <a:avLst/>
              <a:gdLst/>
              <a:ahLst/>
              <a:cxnLst/>
              <a:rect l="0" t="0" r="0" b="0"/>
              <a:pathLst>
                <a:path w="160992" h="160480">
                  <a:moveTo>
                    <a:pt x="137553" y="8333"/>
                  </a:moveTo>
                  <a:lnTo>
                    <a:pt x="100075" y="0"/>
                  </a:lnTo>
                  <a:lnTo>
                    <a:pt x="65227" y="1575"/>
                  </a:lnTo>
                  <a:lnTo>
                    <a:pt x="22011" y="12587"/>
                  </a:lnTo>
                  <a:lnTo>
                    <a:pt x="13731" y="18188"/>
                  </a:lnTo>
                  <a:lnTo>
                    <a:pt x="1413" y="33770"/>
                  </a:lnTo>
                  <a:lnTo>
                    <a:pt x="0" y="41669"/>
                  </a:lnTo>
                  <a:lnTo>
                    <a:pt x="1397" y="49274"/>
                  </a:lnTo>
                  <a:lnTo>
                    <a:pt x="4668" y="56684"/>
                  </a:lnTo>
                  <a:lnTo>
                    <a:pt x="11529" y="61624"/>
                  </a:lnTo>
                  <a:lnTo>
                    <a:pt x="43541" y="68577"/>
                  </a:lnTo>
                  <a:lnTo>
                    <a:pt x="104448" y="76708"/>
                  </a:lnTo>
                  <a:lnTo>
                    <a:pt x="137103" y="91633"/>
                  </a:lnTo>
                  <a:lnTo>
                    <a:pt x="152171" y="107357"/>
                  </a:lnTo>
                  <a:lnTo>
                    <a:pt x="157827" y="116463"/>
                  </a:lnTo>
                  <a:lnTo>
                    <a:pt x="160991" y="135939"/>
                  </a:lnTo>
                  <a:lnTo>
                    <a:pt x="160198" y="146047"/>
                  </a:lnTo>
                  <a:lnTo>
                    <a:pt x="154989" y="152785"/>
                  </a:lnTo>
                  <a:lnTo>
                    <a:pt x="136724" y="160271"/>
                  </a:lnTo>
                  <a:lnTo>
                    <a:pt x="116127" y="160479"/>
                  </a:lnTo>
                  <a:lnTo>
                    <a:pt x="59532" y="147816"/>
                  </a:lnTo>
                  <a:lnTo>
                    <a:pt x="42796" y="145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73934" y="1305533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68994" y="1200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92288" y="1137077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3916"/>
                  </a:lnTo>
                  <a:lnTo>
                    <a:pt x="15305" y="216104"/>
                  </a:lnTo>
                  <a:lnTo>
                    <a:pt x="21279" y="270328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16393" y="126341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5589"/>
                  </a:lnTo>
                  <a:lnTo>
                    <a:pt x="87251" y="10723"/>
                  </a:lnTo>
                  <a:lnTo>
                    <a:pt x="3460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69077" y="132659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90" y="62093"/>
                  </a:lnTo>
                  <a:lnTo>
                    <a:pt x="18212" y="11255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79606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53305" y="1273948"/>
              <a:ext cx="147400" cy="143416"/>
            </a:xfrm>
            <a:custGeom>
              <a:avLst/>
              <a:gdLst/>
              <a:ahLst/>
              <a:cxnLst/>
              <a:rect l="0" t="0" r="0" b="0"/>
              <a:pathLst>
                <a:path w="147400" h="143416">
                  <a:moveTo>
                    <a:pt x="0" y="0"/>
                  </a:moveTo>
                  <a:lnTo>
                    <a:pt x="28681" y="55045"/>
                  </a:lnTo>
                  <a:lnTo>
                    <a:pt x="60204" y="114512"/>
                  </a:lnTo>
                  <a:lnTo>
                    <a:pt x="80879" y="141424"/>
                  </a:lnTo>
                  <a:lnTo>
                    <a:pt x="86675" y="143415"/>
                  </a:lnTo>
                  <a:lnTo>
                    <a:pt x="91709" y="141234"/>
                  </a:lnTo>
                  <a:lnTo>
                    <a:pt x="100421" y="129451"/>
                  </a:lnTo>
                  <a:lnTo>
                    <a:pt x="119145" y="77662"/>
                  </a:lnTo>
                  <a:lnTo>
                    <a:pt x="136848" y="2469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53347" y="1260428"/>
              <a:ext cx="168457" cy="185897"/>
            </a:xfrm>
            <a:custGeom>
              <a:avLst/>
              <a:gdLst/>
              <a:ahLst/>
              <a:cxnLst/>
              <a:rect l="0" t="0" r="0" b="0"/>
              <a:pathLst>
                <a:path w="168457" h="185897">
                  <a:moveTo>
                    <a:pt x="0" y="45105"/>
                  </a:moveTo>
                  <a:lnTo>
                    <a:pt x="5589" y="67462"/>
                  </a:lnTo>
                  <a:lnTo>
                    <a:pt x="17692" y="84677"/>
                  </a:lnTo>
                  <a:lnTo>
                    <a:pt x="34769" y="98958"/>
                  </a:lnTo>
                  <a:lnTo>
                    <a:pt x="54057" y="109204"/>
                  </a:lnTo>
                  <a:lnTo>
                    <a:pt x="74328" y="111418"/>
                  </a:lnTo>
                  <a:lnTo>
                    <a:pt x="95036" y="107333"/>
                  </a:lnTo>
                  <a:lnTo>
                    <a:pt x="125255" y="91879"/>
                  </a:lnTo>
                  <a:lnTo>
                    <a:pt x="141846" y="79152"/>
                  </a:lnTo>
                  <a:lnTo>
                    <a:pt x="146037" y="70143"/>
                  </a:lnTo>
                  <a:lnTo>
                    <a:pt x="147573" y="47654"/>
                  </a:lnTo>
                  <a:lnTo>
                    <a:pt x="141237" y="28301"/>
                  </a:lnTo>
                  <a:lnTo>
                    <a:pt x="136272" y="19864"/>
                  </a:lnTo>
                  <a:lnTo>
                    <a:pt x="121397" y="7371"/>
                  </a:lnTo>
                  <a:lnTo>
                    <a:pt x="112516" y="2401"/>
                  </a:lnTo>
                  <a:lnTo>
                    <a:pt x="93291" y="0"/>
                  </a:lnTo>
                  <a:lnTo>
                    <a:pt x="74218" y="4001"/>
                  </a:lnTo>
                  <a:lnTo>
                    <a:pt x="42909" y="25634"/>
                  </a:lnTo>
                  <a:lnTo>
                    <a:pt x="14195" y="58027"/>
                  </a:lnTo>
                  <a:lnTo>
                    <a:pt x="6309" y="80874"/>
                  </a:lnTo>
                  <a:lnTo>
                    <a:pt x="4206" y="93518"/>
                  </a:lnTo>
                  <a:lnTo>
                    <a:pt x="8108" y="116925"/>
                  </a:lnTo>
                  <a:lnTo>
                    <a:pt x="23459" y="146714"/>
                  </a:lnTo>
                  <a:lnTo>
                    <a:pt x="37332" y="161624"/>
                  </a:lnTo>
                  <a:lnTo>
                    <a:pt x="84985" y="184654"/>
                  </a:lnTo>
                  <a:lnTo>
                    <a:pt x="108741" y="185896"/>
                  </a:lnTo>
                  <a:lnTo>
                    <a:pt x="168456" y="181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06031" y="143187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132748" y="2063585"/>
            <a:ext cx="3366111" cy="536954"/>
            <a:chOff x="2132748" y="2063585"/>
            <a:chExt cx="3366111" cy="536954"/>
          </a:xfrm>
        </p:grpSpPr>
        <p:sp>
          <p:nvSpPr>
            <p:cNvPr id="64" name="Freeform 63"/>
            <p:cNvSpPr/>
            <p:nvPr/>
          </p:nvSpPr>
          <p:spPr>
            <a:xfrm>
              <a:off x="2242570" y="2333200"/>
              <a:ext cx="136871" cy="14655"/>
            </a:xfrm>
            <a:custGeom>
              <a:avLst/>
              <a:gdLst/>
              <a:ahLst/>
              <a:cxnLst/>
              <a:rect l="0" t="0" r="0" b="0"/>
              <a:pathLst>
                <a:path w="136871" h="14655">
                  <a:moveTo>
                    <a:pt x="136870" y="14654"/>
                  </a:moveTo>
                  <a:lnTo>
                    <a:pt x="92907" y="0"/>
                  </a:lnTo>
                  <a:lnTo>
                    <a:pt x="33537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32748" y="2126756"/>
              <a:ext cx="151936" cy="421141"/>
            </a:xfrm>
            <a:custGeom>
              <a:avLst/>
              <a:gdLst/>
              <a:ahLst/>
              <a:cxnLst/>
              <a:rect l="0" t="0" r="0" b="0"/>
              <a:pathLst>
                <a:path w="151936" h="421141">
                  <a:moveTo>
                    <a:pt x="109822" y="0"/>
                  </a:moveTo>
                  <a:lnTo>
                    <a:pt x="100246" y="24047"/>
                  </a:lnTo>
                  <a:lnTo>
                    <a:pt x="48491" y="85122"/>
                  </a:lnTo>
                  <a:lnTo>
                    <a:pt x="24527" y="126519"/>
                  </a:lnTo>
                  <a:lnTo>
                    <a:pt x="4858" y="185247"/>
                  </a:lnTo>
                  <a:lnTo>
                    <a:pt x="0" y="215693"/>
                  </a:lnTo>
                  <a:lnTo>
                    <a:pt x="6413" y="273366"/>
                  </a:lnTo>
                  <a:lnTo>
                    <a:pt x="18741" y="312624"/>
                  </a:lnTo>
                  <a:lnTo>
                    <a:pt x="43867" y="357331"/>
                  </a:lnTo>
                  <a:lnTo>
                    <a:pt x="60621" y="372503"/>
                  </a:lnTo>
                  <a:lnTo>
                    <a:pt x="120652" y="407844"/>
                  </a:lnTo>
                  <a:lnTo>
                    <a:pt x="15193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79481" y="2263626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0097"/>
                  </a:lnTo>
                  <a:lnTo>
                    <a:pt x="10723" y="193752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63709" y="2137285"/>
              <a:ext cx="163163" cy="400083"/>
            </a:xfrm>
            <a:custGeom>
              <a:avLst/>
              <a:gdLst/>
              <a:ahLst/>
              <a:cxnLst/>
              <a:rect l="0" t="0" r="0" b="0"/>
              <a:pathLst>
                <a:path w="163163" h="400083">
                  <a:moveTo>
                    <a:pt x="0" y="0"/>
                  </a:moveTo>
                  <a:lnTo>
                    <a:pt x="16768" y="5589"/>
                  </a:lnTo>
                  <a:lnTo>
                    <a:pt x="74248" y="54057"/>
                  </a:lnTo>
                  <a:lnTo>
                    <a:pt x="114962" y="100257"/>
                  </a:lnTo>
                  <a:lnTo>
                    <a:pt x="143722" y="157584"/>
                  </a:lnTo>
                  <a:lnTo>
                    <a:pt x="153719" y="207998"/>
                  </a:lnTo>
                  <a:lnTo>
                    <a:pt x="163162" y="269030"/>
                  </a:lnTo>
                  <a:lnTo>
                    <a:pt x="156189" y="323026"/>
                  </a:lnTo>
                  <a:lnTo>
                    <a:pt x="148966" y="344778"/>
                  </a:lnTo>
                  <a:lnTo>
                    <a:pt x="118606" y="385232"/>
                  </a:lnTo>
                  <a:lnTo>
                    <a:pt x="108086" y="393482"/>
                  </a:lnTo>
                  <a:lnTo>
                    <a:pt x="94757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74894" y="2084642"/>
              <a:ext cx="99428" cy="368498"/>
            </a:xfrm>
            <a:custGeom>
              <a:avLst/>
              <a:gdLst/>
              <a:ahLst/>
              <a:cxnLst/>
              <a:rect l="0" t="0" r="0" b="0"/>
              <a:pathLst>
                <a:path w="99428" h="368498">
                  <a:moveTo>
                    <a:pt x="88898" y="0"/>
                  </a:moveTo>
                  <a:lnTo>
                    <a:pt x="54152" y="55045"/>
                  </a:lnTo>
                  <a:lnTo>
                    <a:pt x="33254" y="114512"/>
                  </a:lnTo>
                  <a:lnTo>
                    <a:pt x="18809" y="166076"/>
                  </a:lnTo>
                  <a:lnTo>
                    <a:pt x="4690" y="221322"/>
                  </a:lnTo>
                  <a:lnTo>
                    <a:pt x="0" y="248104"/>
                  </a:lnTo>
                  <a:lnTo>
                    <a:pt x="6521" y="293893"/>
                  </a:lnTo>
                  <a:lnTo>
                    <a:pt x="13682" y="314283"/>
                  </a:lnTo>
                  <a:lnTo>
                    <a:pt x="43999" y="353790"/>
                  </a:lnTo>
                  <a:lnTo>
                    <a:pt x="63874" y="361961"/>
                  </a:lnTo>
                  <a:lnTo>
                    <a:pt x="9942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84849" y="228468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635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74362" y="2181986"/>
              <a:ext cx="294799" cy="260609"/>
            </a:xfrm>
            <a:custGeom>
              <a:avLst/>
              <a:gdLst/>
              <a:ahLst/>
              <a:cxnLst/>
              <a:rect l="0" t="0" r="0" b="0"/>
              <a:pathLst>
                <a:path w="294799" h="260609">
                  <a:moveTo>
                    <a:pt x="0" y="50055"/>
                  </a:moveTo>
                  <a:lnTo>
                    <a:pt x="37087" y="15308"/>
                  </a:lnTo>
                  <a:lnTo>
                    <a:pt x="55087" y="6146"/>
                  </a:lnTo>
                  <a:lnTo>
                    <a:pt x="90542" y="0"/>
                  </a:lnTo>
                  <a:lnTo>
                    <a:pt x="125094" y="3769"/>
                  </a:lnTo>
                  <a:lnTo>
                    <a:pt x="143725" y="18565"/>
                  </a:lnTo>
                  <a:lnTo>
                    <a:pt x="151969" y="29061"/>
                  </a:lnTo>
                  <a:lnTo>
                    <a:pt x="161129" y="53203"/>
                  </a:lnTo>
                  <a:lnTo>
                    <a:pt x="172598" y="106829"/>
                  </a:lnTo>
                  <a:lnTo>
                    <a:pt x="171503" y="148505"/>
                  </a:lnTo>
                  <a:lnTo>
                    <a:pt x="158181" y="190490"/>
                  </a:lnTo>
                  <a:lnTo>
                    <a:pt x="133826" y="226976"/>
                  </a:lnTo>
                  <a:lnTo>
                    <a:pt x="104383" y="254424"/>
                  </a:lnTo>
                  <a:lnTo>
                    <a:pt x="94156" y="258831"/>
                  </a:lnTo>
                  <a:lnTo>
                    <a:pt x="73433" y="260608"/>
                  </a:lnTo>
                  <a:lnTo>
                    <a:pt x="55644" y="254378"/>
                  </a:lnTo>
                  <a:lnTo>
                    <a:pt x="47624" y="249441"/>
                  </a:lnTo>
                  <a:lnTo>
                    <a:pt x="43448" y="241471"/>
                  </a:lnTo>
                  <a:lnTo>
                    <a:pt x="41927" y="220137"/>
                  </a:lnTo>
                  <a:lnTo>
                    <a:pt x="48270" y="201296"/>
                  </a:lnTo>
                  <a:lnTo>
                    <a:pt x="60058" y="185124"/>
                  </a:lnTo>
                  <a:lnTo>
                    <a:pt x="76995" y="170137"/>
                  </a:lnTo>
                  <a:lnTo>
                    <a:pt x="99341" y="161916"/>
                  </a:lnTo>
                  <a:lnTo>
                    <a:pt x="123700" y="159433"/>
                  </a:lnTo>
                  <a:lnTo>
                    <a:pt x="184226" y="170379"/>
                  </a:lnTo>
                  <a:lnTo>
                    <a:pt x="238989" y="182444"/>
                  </a:lnTo>
                  <a:lnTo>
                    <a:pt x="294798" y="186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48103" y="2116227"/>
              <a:ext cx="171299" cy="389556"/>
            </a:xfrm>
            <a:custGeom>
              <a:avLst/>
              <a:gdLst/>
              <a:ahLst/>
              <a:cxnLst/>
              <a:rect l="0" t="0" r="0" b="0"/>
              <a:pathLst>
                <a:path w="171299" h="389556">
                  <a:moveTo>
                    <a:pt x="0" y="0"/>
                  </a:moveTo>
                  <a:lnTo>
                    <a:pt x="54115" y="54115"/>
                  </a:lnTo>
                  <a:lnTo>
                    <a:pt x="112823" y="112824"/>
                  </a:lnTo>
                  <a:lnTo>
                    <a:pt x="135985" y="142224"/>
                  </a:lnTo>
                  <a:lnTo>
                    <a:pt x="154546" y="183691"/>
                  </a:lnTo>
                  <a:lnTo>
                    <a:pt x="171298" y="244515"/>
                  </a:lnTo>
                  <a:lnTo>
                    <a:pt x="171118" y="293028"/>
                  </a:lnTo>
                  <a:lnTo>
                    <a:pt x="163656" y="333268"/>
                  </a:lnTo>
                  <a:lnTo>
                    <a:pt x="148446" y="361829"/>
                  </a:lnTo>
                  <a:lnTo>
                    <a:pt x="12634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43262" y="2063585"/>
              <a:ext cx="136511" cy="389555"/>
            </a:xfrm>
            <a:custGeom>
              <a:avLst/>
              <a:gdLst/>
              <a:ahLst/>
              <a:cxnLst/>
              <a:rect l="0" t="0" r="0" b="0"/>
              <a:pathLst>
                <a:path w="136511" h="389555">
                  <a:moveTo>
                    <a:pt x="115453" y="0"/>
                  </a:moveTo>
                  <a:lnTo>
                    <a:pt x="71490" y="34897"/>
                  </a:lnTo>
                  <a:lnTo>
                    <a:pt x="31906" y="87784"/>
                  </a:lnTo>
                  <a:lnTo>
                    <a:pt x="8873" y="141082"/>
                  </a:lnTo>
                  <a:lnTo>
                    <a:pt x="1463" y="196671"/>
                  </a:lnTo>
                  <a:lnTo>
                    <a:pt x="0" y="252711"/>
                  </a:lnTo>
                  <a:lnTo>
                    <a:pt x="2139" y="280772"/>
                  </a:lnTo>
                  <a:lnTo>
                    <a:pt x="22577" y="333795"/>
                  </a:lnTo>
                  <a:lnTo>
                    <a:pt x="36740" y="355414"/>
                  </a:lnTo>
                  <a:lnTo>
                    <a:pt x="54733" y="372821"/>
                  </a:lnTo>
                  <a:lnTo>
                    <a:pt x="77548" y="382117"/>
                  </a:lnTo>
                  <a:lnTo>
                    <a:pt x="13651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42943" y="2253098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481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42984" y="2149710"/>
              <a:ext cx="255719" cy="303430"/>
            </a:xfrm>
            <a:custGeom>
              <a:avLst/>
              <a:gdLst/>
              <a:ahLst/>
              <a:cxnLst/>
              <a:rect l="0" t="0" r="0" b="0"/>
              <a:pathLst>
                <a:path w="255719" h="303430">
                  <a:moveTo>
                    <a:pt x="0" y="19160"/>
                  </a:moveTo>
                  <a:lnTo>
                    <a:pt x="55045" y="2372"/>
                  </a:lnTo>
                  <a:lnTo>
                    <a:pt x="79837" y="0"/>
                  </a:lnTo>
                  <a:lnTo>
                    <a:pt x="103333" y="5185"/>
                  </a:lnTo>
                  <a:lnTo>
                    <a:pt x="133173" y="21259"/>
                  </a:lnTo>
                  <a:lnTo>
                    <a:pt x="141424" y="27578"/>
                  </a:lnTo>
                  <a:lnTo>
                    <a:pt x="145756" y="36470"/>
                  </a:lnTo>
                  <a:lnTo>
                    <a:pt x="147449" y="58829"/>
                  </a:lnTo>
                  <a:lnTo>
                    <a:pt x="141182" y="78125"/>
                  </a:lnTo>
                  <a:lnTo>
                    <a:pt x="129428" y="94500"/>
                  </a:lnTo>
                  <a:lnTo>
                    <a:pt x="103080" y="115702"/>
                  </a:lnTo>
                  <a:lnTo>
                    <a:pt x="83248" y="125629"/>
                  </a:lnTo>
                  <a:lnTo>
                    <a:pt x="78895" y="126404"/>
                  </a:lnTo>
                  <a:lnTo>
                    <a:pt x="78334" y="124581"/>
                  </a:lnTo>
                  <a:lnTo>
                    <a:pt x="80299" y="121026"/>
                  </a:lnTo>
                  <a:lnTo>
                    <a:pt x="94960" y="117076"/>
                  </a:lnTo>
                  <a:lnTo>
                    <a:pt x="115904" y="116491"/>
                  </a:lnTo>
                  <a:lnTo>
                    <a:pt x="174057" y="128756"/>
                  </a:lnTo>
                  <a:lnTo>
                    <a:pt x="209110" y="149899"/>
                  </a:lnTo>
                  <a:lnTo>
                    <a:pt x="236134" y="178390"/>
                  </a:lnTo>
                  <a:lnTo>
                    <a:pt x="253370" y="214648"/>
                  </a:lnTo>
                  <a:lnTo>
                    <a:pt x="255718" y="241354"/>
                  </a:lnTo>
                  <a:lnTo>
                    <a:pt x="254707" y="255027"/>
                  </a:lnTo>
                  <a:lnTo>
                    <a:pt x="249353" y="266482"/>
                  </a:lnTo>
                  <a:lnTo>
                    <a:pt x="230927" y="285449"/>
                  </a:lnTo>
                  <a:lnTo>
                    <a:pt x="204020" y="295438"/>
                  </a:lnTo>
                  <a:lnTo>
                    <a:pt x="144675" y="301851"/>
                  </a:lnTo>
                  <a:lnTo>
                    <a:pt x="115814" y="303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64082" y="2095171"/>
              <a:ext cx="238750" cy="473783"/>
            </a:xfrm>
            <a:custGeom>
              <a:avLst/>
              <a:gdLst/>
              <a:ahLst/>
              <a:cxnLst/>
              <a:rect l="0" t="0" r="0" b="0"/>
              <a:pathLst>
                <a:path w="238750" h="473783">
                  <a:moveTo>
                    <a:pt x="0" y="0"/>
                  </a:moveTo>
                  <a:lnTo>
                    <a:pt x="22357" y="5589"/>
                  </a:lnTo>
                  <a:lnTo>
                    <a:pt x="76991" y="41117"/>
                  </a:lnTo>
                  <a:lnTo>
                    <a:pt x="130502" y="75582"/>
                  </a:lnTo>
                  <a:lnTo>
                    <a:pt x="160980" y="100253"/>
                  </a:lnTo>
                  <a:lnTo>
                    <a:pt x="199520" y="161669"/>
                  </a:lnTo>
                  <a:lnTo>
                    <a:pt x="206713" y="170950"/>
                  </a:lnTo>
                  <a:lnTo>
                    <a:pt x="226663" y="232769"/>
                  </a:lnTo>
                  <a:lnTo>
                    <a:pt x="238749" y="288654"/>
                  </a:lnTo>
                  <a:lnTo>
                    <a:pt x="238027" y="331972"/>
                  </a:lnTo>
                  <a:lnTo>
                    <a:pt x="227302" y="383639"/>
                  </a:lnTo>
                  <a:lnTo>
                    <a:pt x="211759" y="424976"/>
                  </a:lnTo>
                  <a:lnTo>
                    <a:pt x="168456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03968" y="2063585"/>
              <a:ext cx="144427" cy="452726"/>
            </a:xfrm>
            <a:custGeom>
              <a:avLst/>
              <a:gdLst/>
              <a:ahLst/>
              <a:cxnLst/>
              <a:rect l="0" t="0" r="0" b="0"/>
              <a:pathLst>
                <a:path w="144427" h="452726">
                  <a:moveTo>
                    <a:pt x="144426" y="0"/>
                  </a:moveTo>
                  <a:lnTo>
                    <a:pt x="89338" y="58563"/>
                  </a:lnTo>
                  <a:lnTo>
                    <a:pt x="43052" y="116333"/>
                  </a:lnTo>
                  <a:lnTo>
                    <a:pt x="10728" y="176858"/>
                  </a:lnTo>
                  <a:lnTo>
                    <a:pt x="3116" y="201436"/>
                  </a:lnTo>
                  <a:lnTo>
                    <a:pt x="0" y="245818"/>
                  </a:lnTo>
                  <a:lnTo>
                    <a:pt x="8836" y="296561"/>
                  </a:lnTo>
                  <a:lnTo>
                    <a:pt x="27435" y="351298"/>
                  </a:lnTo>
                  <a:lnTo>
                    <a:pt x="47573" y="397595"/>
                  </a:lnTo>
                  <a:lnTo>
                    <a:pt x="74395" y="422873"/>
                  </a:lnTo>
                  <a:lnTo>
                    <a:pt x="115428" y="446135"/>
                  </a:lnTo>
                  <a:lnTo>
                    <a:pt x="13389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69450" y="231626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16891" y="2221513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0839"/>
                  </a:lnTo>
                  <a:lnTo>
                    <a:pt x="0" y="22241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76071" y="2232041"/>
              <a:ext cx="140821" cy="133206"/>
            </a:xfrm>
            <a:custGeom>
              <a:avLst/>
              <a:gdLst/>
              <a:ahLst/>
              <a:cxnLst/>
              <a:rect l="0" t="0" r="0" b="0"/>
              <a:pathLst>
                <a:path w="140821" h="133206">
                  <a:moveTo>
                    <a:pt x="140820" y="105285"/>
                  </a:moveTo>
                  <a:lnTo>
                    <a:pt x="124052" y="99696"/>
                  </a:lnTo>
                  <a:lnTo>
                    <a:pt x="103342" y="103191"/>
                  </a:lnTo>
                  <a:lnTo>
                    <a:pt x="45504" y="128623"/>
                  </a:lnTo>
                  <a:lnTo>
                    <a:pt x="19689" y="133205"/>
                  </a:lnTo>
                  <a:lnTo>
                    <a:pt x="10933" y="129747"/>
                  </a:lnTo>
                  <a:lnTo>
                    <a:pt x="5096" y="122763"/>
                  </a:lnTo>
                  <a:lnTo>
                    <a:pt x="1204" y="113428"/>
                  </a:lnTo>
                  <a:lnTo>
                    <a:pt x="0" y="93696"/>
                  </a:lnTo>
                  <a:lnTo>
                    <a:pt x="4534" y="73228"/>
                  </a:lnTo>
                  <a:lnTo>
                    <a:pt x="30137" y="13997"/>
                  </a:lnTo>
                  <a:lnTo>
                    <a:pt x="355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37948" y="2137285"/>
              <a:ext cx="160911" cy="463254"/>
            </a:xfrm>
            <a:custGeom>
              <a:avLst/>
              <a:gdLst/>
              <a:ahLst/>
              <a:cxnLst/>
              <a:rect l="0" t="0" r="0" b="0"/>
              <a:pathLst>
                <a:path w="160911" h="463254">
                  <a:moveTo>
                    <a:pt x="0" y="0"/>
                  </a:moveTo>
                  <a:lnTo>
                    <a:pt x="47438" y="29308"/>
                  </a:lnTo>
                  <a:lnTo>
                    <a:pt x="96687" y="81476"/>
                  </a:lnTo>
                  <a:lnTo>
                    <a:pt x="127867" y="142747"/>
                  </a:lnTo>
                  <a:lnTo>
                    <a:pt x="144731" y="191254"/>
                  </a:lnTo>
                  <a:lnTo>
                    <a:pt x="160910" y="248868"/>
                  </a:lnTo>
                  <a:lnTo>
                    <a:pt x="158560" y="310855"/>
                  </a:lnTo>
                  <a:lnTo>
                    <a:pt x="147716" y="360906"/>
                  </a:lnTo>
                  <a:lnTo>
                    <a:pt x="116916" y="417214"/>
                  </a:lnTo>
                  <a:lnTo>
                    <a:pt x="84228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722783" y="2674238"/>
            <a:ext cx="2598343" cy="515897"/>
            <a:chOff x="2722783" y="2674238"/>
            <a:chExt cx="2598343" cy="515897"/>
          </a:xfrm>
        </p:grpSpPr>
        <p:sp>
          <p:nvSpPr>
            <p:cNvPr id="82" name="Freeform 81"/>
            <p:cNvSpPr/>
            <p:nvPr/>
          </p:nvSpPr>
          <p:spPr>
            <a:xfrm>
              <a:off x="2722783" y="2768994"/>
              <a:ext cx="151497" cy="421141"/>
            </a:xfrm>
            <a:custGeom>
              <a:avLst/>
              <a:gdLst/>
              <a:ahLst/>
              <a:cxnLst/>
              <a:rect l="0" t="0" r="0" b="0"/>
              <a:pathLst>
                <a:path w="151497" h="421141">
                  <a:moveTo>
                    <a:pt x="151496" y="0"/>
                  </a:moveTo>
                  <a:lnTo>
                    <a:pt x="134729" y="5590"/>
                  </a:lnTo>
                  <a:lnTo>
                    <a:pt x="120258" y="17692"/>
                  </a:lnTo>
                  <a:lnTo>
                    <a:pt x="59620" y="75582"/>
                  </a:lnTo>
                  <a:lnTo>
                    <a:pt x="31597" y="111432"/>
                  </a:lnTo>
                  <a:lnTo>
                    <a:pt x="9573" y="165468"/>
                  </a:lnTo>
                  <a:lnTo>
                    <a:pt x="0" y="206045"/>
                  </a:lnTo>
                  <a:lnTo>
                    <a:pt x="6061" y="258030"/>
                  </a:lnTo>
                  <a:lnTo>
                    <a:pt x="18523" y="312752"/>
                  </a:lnTo>
                  <a:lnTo>
                    <a:pt x="47891" y="363422"/>
                  </a:lnTo>
                  <a:lnTo>
                    <a:pt x="80555" y="398388"/>
                  </a:lnTo>
                  <a:lnTo>
                    <a:pt x="100080" y="411028"/>
                  </a:lnTo>
                  <a:lnTo>
                    <a:pt x="14096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26922" y="2867450"/>
              <a:ext cx="273742" cy="294185"/>
            </a:xfrm>
            <a:custGeom>
              <a:avLst/>
              <a:gdLst/>
              <a:ahLst/>
              <a:cxnLst/>
              <a:rect l="0" t="0" r="0" b="0"/>
              <a:pathLst>
                <a:path w="273742" h="294185">
                  <a:moveTo>
                    <a:pt x="0" y="38415"/>
                  </a:moveTo>
                  <a:lnTo>
                    <a:pt x="34897" y="9106"/>
                  </a:lnTo>
                  <a:lnTo>
                    <a:pt x="57234" y="1992"/>
                  </a:lnTo>
                  <a:lnTo>
                    <a:pt x="81589" y="0"/>
                  </a:lnTo>
                  <a:lnTo>
                    <a:pt x="104112" y="3014"/>
                  </a:lnTo>
                  <a:lnTo>
                    <a:pt x="122701" y="11373"/>
                  </a:lnTo>
                  <a:lnTo>
                    <a:pt x="138762" y="24057"/>
                  </a:lnTo>
                  <a:lnTo>
                    <a:pt x="159788" y="50928"/>
                  </a:lnTo>
                  <a:lnTo>
                    <a:pt x="172776" y="82287"/>
                  </a:lnTo>
                  <a:lnTo>
                    <a:pt x="177758" y="134212"/>
                  </a:lnTo>
                  <a:lnTo>
                    <a:pt x="175501" y="172474"/>
                  </a:lnTo>
                  <a:lnTo>
                    <a:pt x="164305" y="206038"/>
                  </a:lnTo>
                  <a:lnTo>
                    <a:pt x="138880" y="258234"/>
                  </a:lnTo>
                  <a:lnTo>
                    <a:pt x="122556" y="274932"/>
                  </a:lnTo>
                  <a:lnTo>
                    <a:pt x="93635" y="291898"/>
                  </a:lnTo>
                  <a:lnTo>
                    <a:pt x="73201" y="294184"/>
                  </a:lnTo>
                  <a:lnTo>
                    <a:pt x="53591" y="290130"/>
                  </a:lnTo>
                  <a:lnTo>
                    <a:pt x="37076" y="280530"/>
                  </a:lnTo>
                  <a:lnTo>
                    <a:pt x="31736" y="272355"/>
                  </a:lnTo>
                  <a:lnTo>
                    <a:pt x="25803" y="250793"/>
                  </a:lnTo>
                  <a:lnTo>
                    <a:pt x="29405" y="228731"/>
                  </a:lnTo>
                  <a:lnTo>
                    <a:pt x="39975" y="208398"/>
                  </a:lnTo>
                  <a:lnTo>
                    <a:pt x="56371" y="191562"/>
                  </a:lnTo>
                  <a:lnTo>
                    <a:pt x="96511" y="174519"/>
                  </a:lnTo>
                  <a:lnTo>
                    <a:pt x="155241" y="166685"/>
                  </a:lnTo>
                  <a:lnTo>
                    <a:pt x="203665" y="165328"/>
                  </a:lnTo>
                  <a:lnTo>
                    <a:pt x="253183" y="164870"/>
                  </a:lnTo>
                  <a:lnTo>
                    <a:pt x="273741" y="16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37492" y="2779523"/>
              <a:ext cx="155273" cy="368498"/>
            </a:xfrm>
            <a:custGeom>
              <a:avLst/>
              <a:gdLst/>
              <a:ahLst/>
              <a:cxnLst/>
              <a:rect l="0" t="0" r="0" b="0"/>
              <a:pathLst>
                <a:path w="155273" h="368498">
                  <a:moveTo>
                    <a:pt x="0" y="0"/>
                  </a:moveTo>
                  <a:lnTo>
                    <a:pt x="24046" y="9575"/>
                  </a:lnTo>
                  <a:lnTo>
                    <a:pt x="82002" y="47784"/>
                  </a:lnTo>
                  <a:lnTo>
                    <a:pt x="101506" y="75379"/>
                  </a:lnTo>
                  <a:lnTo>
                    <a:pt x="134343" y="137018"/>
                  </a:lnTo>
                  <a:lnTo>
                    <a:pt x="152915" y="197938"/>
                  </a:lnTo>
                  <a:lnTo>
                    <a:pt x="155272" y="237893"/>
                  </a:lnTo>
                  <a:lnTo>
                    <a:pt x="143077" y="294237"/>
                  </a:lnTo>
                  <a:lnTo>
                    <a:pt x="121285" y="335631"/>
                  </a:lnTo>
                  <a:lnTo>
                    <a:pt x="9475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76202" y="2695295"/>
              <a:ext cx="177187" cy="410612"/>
            </a:xfrm>
            <a:custGeom>
              <a:avLst/>
              <a:gdLst/>
              <a:ahLst/>
              <a:cxnLst/>
              <a:rect l="0" t="0" r="0" b="0"/>
              <a:pathLst>
                <a:path w="177187" h="410612">
                  <a:moveTo>
                    <a:pt x="177186" y="0"/>
                  </a:moveTo>
                  <a:lnTo>
                    <a:pt x="124159" y="14654"/>
                  </a:lnTo>
                  <a:lnTo>
                    <a:pt x="92844" y="35927"/>
                  </a:lnTo>
                  <a:lnTo>
                    <a:pt x="66928" y="64457"/>
                  </a:lnTo>
                  <a:lnTo>
                    <a:pt x="38390" y="124316"/>
                  </a:lnTo>
                  <a:lnTo>
                    <a:pt x="7307" y="179888"/>
                  </a:lnTo>
                  <a:lnTo>
                    <a:pt x="0" y="232499"/>
                  </a:lnTo>
                  <a:lnTo>
                    <a:pt x="1341" y="260090"/>
                  </a:lnTo>
                  <a:lnTo>
                    <a:pt x="21265" y="312812"/>
                  </a:lnTo>
                  <a:lnTo>
                    <a:pt x="47731" y="357368"/>
                  </a:lnTo>
                  <a:lnTo>
                    <a:pt x="64669" y="372520"/>
                  </a:lnTo>
                  <a:lnTo>
                    <a:pt x="11401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95502" y="286375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85015" y="2773385"/>
              <a:ext cx="240875" cy="279880"/>
            </a:xfrm>
            <a:custGeom>
              <a:avLst/>
              <a:gdLst/>
              <a:ahLst/>
              <a:cxnLst/>
              <a:rect l="0" t="0" r="0" b="0"/>
              <a:pathLst>
                <a:path w="240875" h="279880">
                  <a:moveTo>
                    <a:pt x="0" y="27195"/>
                  </a:moveTo>
                  <a:lnTo>
                    <a:pt x="11178" y="10427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3218" y="2500"/>
                  </a:lnTo>
                  <a:lnTo>
                    <a:pt x="105142" y="16238"/>
                  </a:lnTo>
                  <a:lnTo>
                    <a:pt x="131239" y="35127"/>
                  </a:lnTo>
                  <a:lnTo>
                    <a:pt x="135456" y="44181"/>
                  </a:lnTo>
                  <a:lnTo>
                    <a:pt x="137022" y="66720"/>
                  </a:lnTo>
                  <a:lnTo>
                    <a:pt x="130699" y="86096"/>
                  </a:lnTo>
                  <a:lnTo>
                    <a:pt x="125737" y="94538"/>
                  </a:lnTo>
                  <a:lnTo>
                    <a:pt x="110865" y="107038"/>
                  </a:lnTo>
                  <a:lnTo>
                    <a:pt x="101986" y="112009"/>
                  </a:lnTo>
                  <a:lnTo>
                    <a:pt x="100746" y="115323"/>
                  </a:lnTo>
                  <a:lnTo>
                    <a:pt x="104599" y="117533"/>
                  </a:lnTo>
                  <a:lnTo>
                    <a:pt x="148695" y="130945"/>
                  </a:lnTo>
                  <a:lnTo>
                    <a:pt x="194623" y="161278"/>
                  </a:lnTo>
                  <a:lnTo>
                    <a:pt x="238479" y="208322"/>
                  </a:lnTo>
                  <a:lnTo>
                    <a:pt x="240874" y="218137"/>
                  </a:lnTo>
                  <a:lnTo>
                    <a:pt x="237297" y="238400"/>
                  </a:lnTo>
                  <a:lnTo>
                    <a:pt x="231897" y="246377"/>
                  </a:lnTo>
                  <a:lnTo>
                    <a:pt x="216539" y="258360"/>
                  </a:lnTo>
                  <a:lnTo>
                    <a:pt x="182573" y="271683"/>
                  </a:lnTo>
                  <a:lnTo>
                    <a:pt x="129174" y="278260"/>
                  </a:lnTo>
                  <a:lnTo>
                    <a:pt x="73700" y="279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58756" y="2716352"/>
              <a:ext cx="213906" cy="368498"/>
            </a:xfrm>
            <a:custGeom>
              <a:avLst/>
              <a:gdLst/>
              <a:ahLst/>
              <a:cxnLst/>
              <a:rect l="0" t="0" r="0" b="0"/>
              <a:pathLst>
                <a:path w="213906" h="368498">
                  <a:moveTo>
                    <a:pt x="0" y="0"/>
                  </a:moveTo>
                  <a:lnTo>
                    <a:pt x="62280" y="26364"/>
                  </a:lnTo>
                  <a:lnTo>
                    <a:pt x="113211" y="56117"/>
                  </a:lnTo>
                  <a:lnTo>
                    <a:pt x="134544" y="76413"/>
                  </a:lnTo>
                  <a:lnTo>
                    <a:pt x="167303" y="127571"/>
                  </a:lnTo>
                  <a:lnTo>
                    <a:pt x="196304" y="182737"/>
                  </a:lnTo>
                  <a:lnTo>
                    <a:pt x="211933" y="224680"/>
                  </a:lnTo>
                  <a:lnTo>
                    <a:pt x="213905" y="249596"/>
                  </a:lnTo>
                  <a:lnTo>
                    <a:pt x="209713" y="272369"/>
                  </a:lnTo>
                  <a:lnTo>
                    <a:pt x="200050" y="294188"/>
                  </a:lnTo>
                  <a:lnTo>
                    <a:pt x="175868" y="320613"/>
                  </a:lnTo>
                  <a:lnTo>
                    <a:pt x="125932" y="354552"/>
                  </a:lnTo>
                  <a:lnTo>
                    <a:pt x="97755" y="364365"/>
                  </a:lnTo>
                  <a:lnTo>
                    <a:pt x="7369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87717" y="2674238"/>
              <a:ext cx="123766" cy="379027"/>
            </a:xfrm>
            <a:custGeom>
              <a:avLst/>
              <a:gdLst/>
              <a:ahLst/>
              <a:cxnLst/>
              <a:rect l="0" t="0" r="0" b="0"/>
              <a:pathLst>
                <a:path w="123766" h="379027">
                  <a:moveTo>
                    <a:pt x="113236" y="0"/>
                  </a:moveTo>
                  <a:lnTo>
                    <a:pt x="90879" y="5589"/>
                  </a:lnTo>
                  <a:lnTo>
                    <a:pt x="70545" y="20812"/>
                  </a:lnTo>
                  <a:lnTo>
                    <a:pt x="45604" y="52570"/>
                  </a:lnTo>
                  <a:lnTo>
                    <a:pt x="22788" y="112511"/>
                  </a:lnTo>
                  <a:lnTo>
                    <a:pt x="4547" y="173610"/>
                  </a:lnTo>
                  <a:lnTo>
                    <a:pt x="0" y="234508"/>
                  </a:lnTo>
                  <a:lnTo>
                    <a:pt x="7415" y="271475"/>
                  </a:lnTo>
                  <a:lnTo>
                    <a:pt x="36881" y="326085"/>
                  </a:lnTo>
                  <a:lnTo>
                    <a:pt x="68515" y="352291"/>
                  </a:lnTo>
                  <a:lnTo>
                    <a:pt x="12376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74653" y="283216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07784" y="2768994"/>
              <a:ext cx="30123" cy="273742"/>
            </a:xfrm>
            <a:custGeom>
              <a:avLst/>
              <a:gdLst/>
              <a:ahLst/>
              <a:cxnLst/>
              <a:rect l="0" t="0" r="0" b="0"/>
              <a:pathLst>
                <a:path w="30123" h="273742">
                  <a:moveTo>
                    <a:pt x="9066" y="0"/>
                  </a:moveTo>
                  <a:lnTo>
                    <a:pt x="0" y="58617"/>
                  </a:lnTo>
                  <a:lnTo>
                    <a:pt x="7232" y="113961"/>
                  </a:lnTo>
                  <a:lnTo>
                    <a:pt x="15411" y="162968"/>
                  </a:lnTo>
                  <a:lnTo>
                    <a:pt x="21887" y="225691"/>
                  </a:lnTo>
                  <a:lnTo>
                    <a:pt x="3012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27440" y="2747937"/>
              <a:ext cx="210467" cy="176140"/>
            </a:xfrm>
            <a:custGeom>
              <a:avLst/>
              <a:gdLst/>
              <a:ahLst/>
              <a:cxnLst/>
              <a:rect l="0" t="0" r="0" b="0"/>
              <a:pathLst>
                <a:path w="210467" h="176140">
                  <a:moveTo>
                    <a:pt x="210466" y="157928"/>
                  </a:moveTo>
                  <a:lnTo>
                    <a:pt x="151850" y="163517"/>
                  </a:lnTo>
                  <a:lnTo>
                    <a:pt x="89014" y="176139"/>
                  </a:lnTo>
                  <a:lnTo>
                    <a:pt x="46579" y="175022"/>
                  </a:lnTo>
                  <a:lnTo>
                    <a:pt x="34528" y="172833"/>
                  </a:lnTo>
                  <a:lnTo>
                    <a:pt x="14898" y="161043"/>
                  </a:lnTo>
                  <a:lnTo>
                    <a:pt x="6388" y="152986"/>
                  </a:lnTo>
                  <a:lnTo>
                    <a:pt x="1885" y="144105"/>
                  </a:lnTo>
                  <a:lnTo>
                    <a:pt x="0" y="124878"/>
                  </a:lnTo>
                  <a:lnTo>
                    <a:pt x="23625" y="63043"/>
                  </a:lnTo>
                  <a:lnTo>
                    <a:pt x="525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48435" y="2684766"/>
              <a:ext cx="172691" cy="442198"/>
            </a:xfrm>
            <a:custGeom>
              <a:avLst/>
              <a:gdLst/>
              <a:ahLst/>
              <a:cxnLst/>
              <a:rect l="0" t="0" r="0" b="0"/>
              <a:pathLst>
                <a:path w="172691" h="442198">
                  <a:moveTo>
                    <a:pt x="0" y="0"/>
                  </a:moveTo>
                  <a:lnTo>
                    <a:pt x="54114" y="50996"/>
                  </a:lnTo>
                  <a:lnTo>
                    <a:pt x="104309" y="95927"/>
                  </a:lnTo>
                  <a:lnTo>
                    <a:pt x="143299" y="153143"/>
                  </a:lnTo>
                  <a:lnTo>
                    <a:pt x="163443" y="202606"/>
                  </a:lnTo>
                  <a:lnTo>
                    <a:pt x="172690" y="254224"/>
                  </a:lnTo>
                  <a:lnTo>
                    <a:pt x="169060" y="301364"/>
                  </a:lnTo>
                  <a:lnTo>
                    <a:pt x="158236" y="350686"/>
                  </a:lnTo>
                  <a:lnTo>
                    <a:pt x="127443" y="406747"/>
                  </a:lnTo>
                  <a:lnTo>
                    <a:pt x="1052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348694" y="3348062"/>
            <a:ext cx="1693444" cy="547483"/>
            <a:chOff x="3348694" y="3348062"/>
            <a:chExt cx="1693444" cy="547483"/>
          </a:xfrm>
        </p:grpSpPr>
        <p:sp>
          <p:nvSpPr>
            <p:cNvPr id="95" name="Freeform 94"/>
            <p:cNvSpPr/>
            <p:nvPr/>
          </p:nvSpPr>
          <p:spPr>
            <a:xfrm>
              <a:off x="3348694" y="3369119"/>
              <a:ext cx="125711" cy="473783"/>
            </a:xfrm>
            <a:custGeom>
              <a:avLst/>
              <a:gdLst/>
              <a:ahLst/>
              <a:cxnLst/>
              <a:rect l="0" t="0" r="0" b="0"/>
              <a:pathLst>
                <a:path w="125711" h="473783">
                  <a:moveTo>
                    <a:pt x="115181" y="0"/>
                  </a:moveTo>
                  <a:lnTo>
                    <a:pt x="72520" y="48901"/>
                  </a:lnTo>
                  <a:lnTo>
                    <a:pt x="34025" y="107152"/>
                  </a:lnTo>
                  <a:lnTo>
                    <a:pt x="10166" y="168620"/>
                  </a:lnTo>
                  <a:lnTo>
                    <a:pt x="2567" y="203210"/>
                  </a:lnTo>
                  <a:lnTo>
                    <a:pt x="0" y="256819"/>
                  </a:lnTo>
                  <a:lnTo>
                    <a:pt x="662" y="312469"/>
                  </a:lnTo>
                  <a:lnTo>
                    <a:pt x="10845" y="365402"/>
                  </a:lnTo>
                  <a:lnTo>
                    <a:pt x="18507" y="387009"/>
                  </a:lnTo>
                  <a:lnTo>
                    <a:pt x="49173" y="427361"/>
                  </a:lnTo>
                  <a:lnTo>
                    <a:pt x="85115" y="454908"/>
                  </a:lnTo>
                  <a:lnTo>
                    <a:pt x="12571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58632" y="360074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11513" y="3432290"/>
              <a:ext cx="200920" cy="354556"/>
            </a:xfrm>
            <a:custGeom>
              <a:avLst/>
              <a:gdLst/>
              <a:ahLst/>
              <a:cxnLst/>
              <a:rect l="0" t="0" r="0" b="0"/>
              <a:pathLst>
                <a:path w="200920" h="354556">
                  <a:moveTo>
                    <a:pt x="84031" y="0"/>
                  </a:moveTo>
                  <a:lnTo>
                    <a:pt x="41369" y="54114"/>
                  </a:lnTo>
                  <a:lnTo>
                    <a:pt x="19322" y="95047"/>
                  </a:lnTo>
                  <a:lnTo>
                    <a:pt x="4871" y="145333"/>
                  </a:lnTo>
                  <a:lnTo>
                    <a:pt x="804" y="200327"/>
                  </a:lnTo>
                  <a:lnTo>
                    <a:pt x="0" y="256249"/>
                  </a:lnTo>
                  <a:lnTo>
                    <a:pt x="6129" y="281175"/>
                  </a:lnTo>
                  <a:lnTo>
                    <a:pt x="29128" y="325772"/>
                  </a:lnTo>
                  <a:lnTo>
                    <a:pt x="45592" y="340929"/>
                  </a:lnTo>
                  <a:lnTo>
                    <a:pt x="65777" y="350396"/>
                  </a:lnTo>
                  <a:lnTo>
                    <a:pt x="102279" y="354555"/>
                  </a:lnTo>
                  <a:lnTo>
                    <a:pt x="124896" y="351382"/>
                  </a:lnTo>
                  <a:lnTo>
                    <a:pt x="143527" y="342953"/>
                  </a:lnTo>
                  <a:lnTo>
                    <a:pt x="159607" y="330238"/>
                  </a:lnTo>
                  <a:lnTo>
                    <a:pt x="196120" y="283390"/>
                  </a:lnTo>
                  <a:lnTo>
                    <a:pt x="200919" y="262822"/>
                  </a:lnTo>
                  <a:lnTo>
                    <a:pt x="200561" y="252423"/>
                  </a:lnTo>
                  <a:lnTo>
                    <a:pt x="193923" y="234630"/>
                  </a:lnTo>
                  <a:lnTo>
                    <a:pt x="188878" y="226610"/>
                  </a:lnTo>
                  <a:lnTo>
                    <a:pt x="180835" y="221263"/>
                  </a:lnTo>
                  <a:lnTo>
                    <a:pt x="159420" y="215322"/>
                  </a:lnTo>
                  <a:lnTo>
                    <a:pt x="126645" y="217567"/>
                  </a:lnTo>
                  <a:lnTo>
                    <a:pt x="108430" y="225768"/>
                  </a:lnTo>
                  <a:lnTo>
                    <a:pt x="48243" y="278151"/>
                  </a:lnTo>
                  <a:lnTo>
                    <a:pt x="4191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79772" y="3390176"/>
              <a:ext cx="197741" cy="410612"/>
            </a:xfrm>
            <a:custGeom>
              <a:avLst/>
              <a:gdLst/>
              <a:ahLst/>
              <a:cxnLst/>
              <a:rect l="0" t="0" r="0" b="0"/>
              <a:pathLst>
                <a:path w="197741" h="410612">
                  <a:moveTo>
                    <a:pt x="0" y="0"/>
                  </a:moveTo>
                  <a:lnTo>
                    <a:pt x="52705" y="19128"/>
                  </a:lnTo>
                  <a:lnTo>
                    <a:pt x="112169" y="70388"/>
                  </a:lnTo>
                  <a:lnTo>
                    <a:pt x="169812" y="130057"/>
                  </a:lnTo>
                  <a:lnTo>
                    <a:pt x="192276" y="179473"/>
                  </a:lnTo>
                  <a:lnTo>
                    <a:pt x="197740" y="216304"/>
                  </a:lnTo>
                  <a:lnTo>
                    <a:pt x="191181" y="262265"/>
                  </a:lnTo>
                  <a:lnTo>
                    <a:pt x="175501" y="305139"/>
                  </a:lnTo>
                  <a:lnTo>
                    <a:pt x="144898" y="368481"/>
                  </a:lnTo>
                  <a:lnTo>
                    <a:pt x="11581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327492" y="3348062"/>
              <a:ext cx="126063" cy="442198"/>
            </a:xfrm>
            <a:custGeom>
              <a:avLst/>
              <a:gdLst/>
              <a:ahLst/>
              <a:cxnLst/>
              <a:rect l="0" t="0" r="0" b="0"/>
              <a:pathLst>
                <a:path w="126063" h="442198">
                  <a:moveTo>
                    <a:pt x="73419" y="0"/>
                  </a:moveTo>
                  <a:lnTo>
                    <a:pt x="44111" y="34897"/>
                  </a:lnTo>
                  <a:lnTo>
                    <a:pt x="21539" y="92997"/>
                  </a:lnTo>
                  <a:lnTo>
                    <a:pt x="6889" y="142112"/>
                  </a:lnTo>
                  <a:lnTo>
                    <a:pt x="1136" y="204110"/>
                  </a:lnTo>
                  <a:lnTo>
                    <a:pt x="0" y="262630"/>
                  </a:lnTo>
                  <a:lnTo>
                    <a:pt x="5365" y="313660"/>
                  </a:lnTo>
                  <a:lnTo>
                    <a:pt x="21058" y="368208"/>
                  </a:lnTo>
                  <a:lnTo>
                    <a:pt x="29091" y="388256"/>
                  </a:lnTo>
                  <a:lnTo>
                    <a:pt x="40460" y="404965"/>
                  </a:lnTo>
                  <a:lnTo>
                    <a:pt x="56431" y="417070"/>
                  </a:lnTo>
                  <a:lnTo>
                    <a:pt x="103201" y="436982"/>
                  </a:lnTo>
                  <a:lnTo>
                    <a:pt x="12606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74611" y="360074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32580" y="3474404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3120" y="42691"/>
                  </a:lnTo>
                  <a:lnTo>
                    <a:pt x="10723" y="102068"/>
                  </a:lnTo>
                  <a:lnTo>
                    <a:pt x="19465" y="163093"/>
                  </a:lnTo>
                  <a:lnTo>
                    <a:pt x="29148" y="217916"/>
                  </a:lnTo>
                  <a:lnTo>
                    <a:pt x="42326" y="273805"/>
                  </a:lnTo>
                  <a:lnTo>
                    <a:pt x="52705" y="306515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80492" y="3432290"/>
              <a:ext cx="183674" cy="233956"/>
            </a:xfrm>
            <a:custGeom>
              <a:avLst/>
              <a:gdLst/>
              <a:ahLst/>
              <a:cxnLst/>
              <a:rect l="0" t="0" r="0" b="0"/>
              <a:pathLst>
                <a:path w="183674" h="233956">
                  <a:moveTo>
                    <a:pt x="183673" y="210570"/>
                  </a:moveTo>
                  <a:lnTo>
                    <a:pt x="166906" y="204981"/>
                  </a:lnTo>
                  <a:lnTo>
                    <a:pt x="149315" y="205356"/>
                  </a:lnTo>
                  <a:lnTo>
                    <a:pt x="91844" y="211053"/>
                  </a:lnTo>
                  <a:lnTo>
                    <a:pt x="59369" y="219942"/>
                  </a:lnTo>
                  <a:lnTo>
                    <a:pt x="42249" y="230723"/>
                  </a:lnTo>
                  <a:lnTo>
                    <a:pt x="23722" y="233955"/>
                  </a:lnTo>
                  <a:lnTo>
                    <a:pt x="13869" y="233178"/>
                  </a:lnTo>
                  <a:lnTo>
                    <a:pt x="7299" y="227982"/>
                  </a:lnTo>
                  <a:lnTo>
                    <a:pt x="0" y="209730"/>
                  </a:lnTo>
                  <a:lnTo>
                    <a:pt x="3263" y="146364"/>
                  </a:lnTo>
                  <a:lnTo>
                    <a:pt x="4407" y="91043"/>
                  </a:lnTo>
                  <a:lnTo>
                    <a:pt x="11869" y="37394"/>
                  </a:lnTo>
                  <a:lnTo>
                    <a:pt x="152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43109" y="3400704"/>
              <a:ext cx="199029" cy="494841"/>
            </a:xfrm>
            <a:custGeom>
              <a:avLst/>
              <a:gdLst/>
              <a:ahLst/>
              <a:cxnLst/>
              <a:rect l="0" t="0" r="0" b="0"/>
              <a:pathLst>
                <a:path w="199029" h="494841">
                  <a:moveTo>
                    <a:pt x="0" y="0"/>
                  </a:moveTo>
                  <a:lnTo>
                    <a:pt x="42691" y="14573"/>
                  </a:lnTo>
                  <a:lnTo>
                    <a:pt x="84342" y="44993"/>
                  </a:lnTo>
                  <a:lnTo>
                    <a:pt x="141819" y="105538"/>
                  </a:lnTo>
                  <a:lnTo>
                    <a:pt x="180232" y="168478"/>
                  </a:lnTo>
                  <a:lnTo>
                    <a:pt x="194915" y="218980"/>
                  </a:lnTo>
                  <a:lnTo>
                    <a:pt x="199028" y="274016"/>
                  </a:lnTo>
                  <a:lnTo>
                    <a:pt x="194252" y="329947"/>
                  </a:lnTo>
                  <a:lnTo>
                    <a:pt x="178684" y="388637"/>
                  </a:lnTo>
                  <a:lnTo>
                    <a:pt x="160227" y="449312"/>
                  </a:lnTo>
                  <a:lnTo>
                    <a:pt x="13687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054349" y="4142201"/>
            <a:ext cx="546605" cy="464414"/>
            <a:chOff x="4054349" y="4142201"/>
            <a:chExt cx="546605" cy="464414"/>
          </a:xfrm>
        </p:grpSpPr>
        <p:sp>
          <p:nvSpPr>
            <p:cNvPr id="105" name="Freeform 104"/>
            <p:cNvSpPr/>
            <p:nvPr/>
          </p:nvSpPr>
          <p:spPr>
            <a:xfrm>
              <a:off x="4054349" y="4142201"/>
              <a:ext cx="357092" cy="464414"/>
            </a:xfrm>
            <a:custGeom>
              <a:avLst/>
              <a:gdLst/>
              <a:ahLst/>
              <a:cxnLst/>
              <a:rect l="0" t="0" r="0" b="0"/>
              <a:pathLst>
                <a:path w="357092" h="464414">
                  <a:moveTo>
                    <a:pt x="30708" y="27084"/>
                  </a:moveTo>
                  <a:lnTo>
                    <a:pt x="23472" y="54640"/>
                  </a:lnTo>
                  <a:lnTo>
                    <a:pt x="20830" y="110862"/>
                  </a:lnTo>
                  <a:lnTo>
                    <a:pt x="20613" y="125050"/>
                  </a:lnTo>
                  <a:lnTo>
                    <a:pt x="18129" y="132169"/>
                  </a:lnTo>
                  <a:lnTo>
                    <a:pt x="14133" y="134575"/>
                  </a:lnTo>
                  <a:lnTo>
                    <a:pt x="9129" y="133840"/>
                  </a:lnTo>
                  <a:lnTo>
                    <a:pt x="5793" y="127500"/>
                  </a:lnTo>
                  <a:lnTo>
                    <a:pt x="0" y="64816"/>
                  </a:lnTo>
                  <a:lnTo>
                    <a:pt x="5752" y="43464"/>
                  </a:lnTo>
                  <a:lnTo>
                    <a:pt x="28508" y="10692"/>
                  </a:lnTo>
                  <a:lnTo>
                    <a:pt x="48057" y="2251"/>
                  </a:lnTo>
                  <a:lnTo>
                    <a:pt x="59822" y="0"/>
                  </a:lnTo>
                  <a:lnTo>
                    <a:pt x="82252" y="3738"/>
                  </a:lnTo>
                  <a:lnTo>
                    <a:pt x="111491" y="18997"/>
                  </a:lnTo>
                  <a:lnTo>
                    <a:pt x="126273" y="32848"/>
                  </a:lnTo>
                  <a:lnTo>
                    <a:pt x="152995" y="90761"/>
                  </a:lnTo>
                  <a:lnTo>
                    <a:pt x="171016" y="142964"/>
                  </a:lnTo>
                  <a:lnTo>
                    <a:pt x="176706" y="193430"/>
                  </a:lnTo>
                  <a:lnTo>
                    <a:pt x="177830" y="248459"/>
                  </a:lnTo>
                  <a:lnTo>
                    <a:pt x="172463" y="304389"/>
                  </a:lnTo>
                  <a:lnTo>
                    <a:pt x="160137" y="366562"/>
                  </a:lnTo>
                  <a:lnTo>
                    <a:pt x="143318" y="415066"/>
                  </a:lnTo>
                  <a:lnTo>
                    <a:pt x="117813" y="452853"/>
                  </a:lnTo>
                  <a:lnTo>
                    <a:pt x="97887" y="461979"/>
                  </a:lnTo>
                  <a:lnTo>
                    <a:pt x="86022" y="464413"/>
                  </a:lnTo>
                  <a:lnTo>
                    <a:pt x="75773" y="463696"/>
                  </a:lnTo>
                  <a:lnTo>
                    <a:pt x="58146" y="456660"/>
                  </a:lnTo>
                  <a:lnTo>
                    <a:pt x="45632" y="442615"/>
                  </a:lnTo>
                  <a:lnTo>
                    <a:pt x="37341" y="423504"/>
                  </a:lnTo>
                  <a:lnTo>
                    <a:pt x="33843" y="387607"/>
                  </a:lnTo>
                  <a:lnTo>
                    <a:pt x="45621" y="332746"/>
                  </a:lnTo>
                  <a:lnTo>
                    <a:pt x="51178" y="324445"/>
                  </a:lnTo>
                  <a:lnTo>
                    <a:pt x="66712" y="312103"/>
                  </a:lnTo>
                  <a:lnTo>
                    <a:pt x="100777" y="304166"/>
                  </a:lnTo>
                  <a:lnTo>
                    <a:pt x="134917" y="307404"/>
                  </a:lnTo>
                  <a:lnTo>
                    <a:pt x="188493" y="330619"/>
                  </a:lnTo>
                  <a:lnTo>
                    <a:pt x="242429" y="348552"/>
                  </a:lnTo>
                  <a:lnTo>
                    <a:pt x="281263" y="350841"/>
                  </a:lnTo>
                  <a:lnTo>
                    <a:pt x="330067" y="341727"/>
                  </a:lnTo>
                  <a:lnTo>
                    <a:pt x="357091" y="332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63778" y="4190342"/>
              <a:ext cx="37176" cy="368498"/>
            </a:xfrm>
            <a:custGeom>
              <a:avLst/>
              <a:gdLst/>
              <a:ahLst/>
              <a:cxnLst/>
              <a:rect l="0" t="0" r="0" b="0"/>
              <a:pathLst>
                <a:path w="37176" h="368498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6208"/>
                  </a:lnTo>
                  <a:lnTo>
                    <a:pt x="5499" y="188057"/>
                  </a:lnTo>
                  <a:lnTo>
                    <a:pt x="13977" y="249363"/>
                  </a:lnTo>
                  <a:lnTo>
                    <a:pt x="22373" y="298233"/>
                  </a:lnTo>
                  <a:lnTo>
                    <a:pt x="28922" y="347902"/>
                  </a:lnTo>
                  <a:lnTo>
                    <a:pt x="3717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410257" y="4179813"/>
              <a:ext cx="190697" cy="222897"/>
            </a:xfrm>
            <a:custGeom>
              <a:avLst/>
              <a:gdLst/>
              <a:ahLst/>
              <a:cxnLst/>
              <a:rect l="0" t="0" r="0" b="0"/>
              <a:pathLst>
                <a:path w="190697" h="222897">
                  <a:moveTo>
                    <a:pt x="190696" y="200042"/>
                  </a:moveTo>
                  <a:lnTo>
                    <a:pt x="132079" y="200042"/>
                  </a:lnTo>
                  <a:lnTo>
                    <a:pt x="97289" y="205631"/>
                  </a:lnTo>
                  <a:lnTo>
                    <a:pt x="52922" y="222896"/>
                  </a:lnTo>
                  <a:lnTo>
                    <a:pt x="27298" y="222677"/>
                  </a:lnTo>
                  <a:lnTo>
                    <a:pt x="17423" y="218641"/>
                  </a:lnTo>
                  <a:lnTo>
                    <a:pt x="3332" y="204799"/>
                  </a:lnTo>
                  <a:lnTo>
                    <a:pt x="276" y="196194"/>
                  </a:lnTo>
                  <a:lnTo>
                    <a:pt x="0" y="177274"/>
                  </a:lnTo>
                  <a:lnTo>
                    <a:pt x="12480" y="119878"/>
                  </a:lnTo>
                  <a:lnTo>
                    <a:pt x="20312" y="60464"/>
                  </a:lnTo>
                  <a:lnTo>
                    <a:pt x="327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857562" y="2137285"/>
            <a:ext cx="4213731" cy="658224"/>
            <a:chOff x="5857562" y="2137285"/>
            <a:chExt cx="4213731" cy="658224"/>
          </a:xfrm>
        </p:grpSpPr>
        <p:sp>
          <p:nvSpPr>
            <p:cNvPr id="109" name="Freeform 108"/>
            <p:cNvSpPr/>
            <p:nvPr/>
          </p:nvSpPr>
          <p:spPr>
            <a:xfrm>
              <a:off x="5857562" y="2179399"/>
              <a:ext cx="217382" cy="221099"/>
            </a:xfrm>
            <a:custGeom>
              <a:avLst/>
              <a:gdLst/>
              <a:ahLst/>
              <a:cxnLst/>
              <a:rect l="0" t="0" r="0" b="0"/>
              <a:pathLst>
                <a:path w="217382" h="221099">
                  <a:moveTo>
                    <a:pt x="217381" y="0"/>
                  </a:moveTo>
                  <a:lnTo>
                    <a:pt x="156508" y="42661"/>
                  </a:lnTo>
                  <a:lnTo>
                    <a:pt x="111012" y="76111"/>
                  </a:lnTo>
                  <a:lnTo>
                    <a:pt x="48829" y="108606"/>
                  </a:lnTo>
                  <a:lnTo>
                    <a:pt x="9911" y="128731"/>
                  </a:lnTo>
                  <a:lnTo>
                    <a:pt x="1859" y="134953"/>
                  </a:lnTo>
                  <a:lnTo>
                    <a:pt x="0" y="140272"/>
                  </a:lnTo>
                  <a:lnTo>
                    <a:pt x="2270" y="144987"/>
                  </a:lnTo>
                  <a:lnTo>
                    <a:pt x="31130" y="166549"/>
                  </a:lnTo>
                  <a:lnTo>
                    <a:pt x="53495" y="173458"/>
                  </a:lnTo>
                  <a:lnTo>
                    <a:pt x="111311" y="186662"/>
                  </a:lnTo>
                  <a:lnTo>
                    <a:pt x="174028" y="207118"/>
                  </a:lnTo>
                  <a:lnTo>
                    <a:pt x="20685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95958" y="2316269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0" y="10529"/>
                  </a:moveTo>
                  <a:lnTo>
                    <a:pt x="37479" y="2195"/>
                  </a:lnTo>
                  <a:lnTo>
                    <a:pt x="94491" y="434"/>
                  </a:lnTo>
                  <a:lnTo>
                    <a:pt x="154842" y="86"/>
                  </a:lnTo>
                  <a:lnTo>
                    <a:pt x="203547" y="25"/>
                  </a:lnTo>
                  <a:lnTo>
                    <a:pt x="262518" y="5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53972" y="2158342"/>
              <a:ext cx="210567" cy="330096"/>
            </a:xfrm>
            <a:custGeom>
              <a:avLst/>
              <a:gdLst/>
              <a:ahLst/>
              <a:cxnLst/>
              <a:rect l="0" t="0" r="0" b="0"/>
              <a:pathLst>
                <a:path w="210567" h="330096">
                  <a:moveTo>
                    <a:pt x="10525" y="0"/>
                  </a:moveTo>
                  <a:lnTo>
                    <a:pt x="4936" y="58616"/>
                  </a:lnTo>
                  <a:lnTo>
                    <a:pt x="973" y="112790"/>
                  </a:lnTo>
                  <a:lnTo>
                    <a:pt x="190" y="168552"/>
                  </a:lnTo>
                  <a:lnTo>
                    <a:pt x="35" y="224627"/>
                  </a:lnTo>
                  <a:lnTo>
                    <a:pt x="5" y="280763"/>
                  </a:lnTo>
                  <a:lnTo>
                    <a:pt x="0" y="308837"/>
                  </a:lnTo>
                  <a:lnTo>
                    <a:pt x="4679" y="318195"/>
                  </a:lnTo>
                  <a:lnTo>
                    <a:pt x="12477" y="324434"/>
                  </a:lnTo>
                  <a:lnTo>
                    <a:pt x="22355" y="328593"/>
                  </a:lnTo>
                  <a:lnTo>
                    <a:pt x="42689" y="330095"/>
                  </a:lnTo>
                  <a:lnTo>
                    <a:pt x="103235" y="325702"/>
                  </a:lnTo>
                  <a:lnTo>
                    <a:pt x="155093" y="321266"/>
                  </a:lnTo>
                  <a:lnTo>
                    <a:pt x="21056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53969" y="228468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64497" y="214781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6307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54010" y="2337326"/>
              <a:ext cx="126343" cy="154219"/>
            </a:xfrm>
            <a:custGeom>
              <a:avLst/>
              <a:gdLst/>
              <a:ahLst/>
              <a:cxnLst/>
              <a:rect l="0" t="0" r="0" b="0"/>
              <a:pathLst>
                <a:path w="126343" h="154219">
                  <a:moveTo>
                    <a:pt x="0" y="0"/>
                  </a:moveTo>
                  <a:lnTo>
                    <a:pt x="15641" y="17981"/>
                  </a:lnTo>
                  <a:lnTo>
                    <a:pt x="38438" y="74354"/>
                  </a:lnTo>
                  <a:lnTo>
                    <a:pt x="60817" y="135758"/>
                  </a:lnTo>
                  <a:lnTo>
                    <a:pt x="72263" y="152364"/>
                  </a:lnTo>
                  <a:lnTo>
                    <a:pt x="77421" y="154218"/>
                  </a:lnTo>
                  <a:lnTo>
                    <a:pt x="82030" y="151945"/>
                  </a:lnTo>
                  <a:lnTo>
                    <a:pt x="86272" y="146920"/>
                  </a:lnTo>
                  <a:lnTo>
                    <a:pt x="90986" y="128859"/>
                  </a:lnTo>
                  <a:lnTo>
                    <a:pt x="95420" y="106403"/>
                  </a:lnTo>
                  <a:lnTo>
                    <a:pt x="118255" y="5279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34283" y="2320811"/>
              <a:ext cx="126799" cy="184972"/>
            </a:xfrm>
            <a:custGeom>
              <a:avLst/>
              <a:gdLst/>
              <a:ahLst/>
              <a:cxnLst/>
              <a:rect l="0" t="0" r="0" b="0"/>
              <a:pathLst>
                <a:path w="126799" h="184972">
                  <a:moveTo>
                    <a:pt x="9240" y="90215"/>
                  </a:moveTo>
                  <a:lnTo>
                    <a:pt x="26008" y="95804"/>
                  </a:lnTo>
                  <a:lnTo>
                    <a:pt x="43599" y="92309"/>
                  </a:lnTo>
                  <a:lnTo>
                    <a:pt x="101121" y="66222"/>
                  </a:lnTo>
                  <a:lnTo>
                    <a:pt x="115587" y="52645"/>
                  </a:lnTo>
                  <a:lnTo>
                    <a:pt x="125915" y="34913"/>
                  </a:lnTo>
                  <a:lnTo>
                    <a:pt x="126798" y="26440"/>
                  </a:lnTo>
                  <a:lnTo>
                    <a:pt x="121539" y="10788"/>
                  </a:lnTo>
                  <a:lnTo>
                    <a:pt x="114522" y="5678"/>
                  </a:lnTo>
                  <a:lnTo>
                    <a:pt x="94246" y="0"/>
                  </a:lnTo>
                  <a:lnTo>
                    <a:pt x="62113" y="2393"/>
                  </a:lnTo>
                  <a:lnTo>
                    <a:pt x="44047" y="10628"/>
                  </a:lnTo>
                  <a:lnTo>
                    <a:pt x="13386" y="34979"/>
                  </a:lnTo>
                  <a:lnTo>
                    <a:pt x="5234" y="54747"/>
                  </a:lnTo>
                  <a:lnTo>
                    <a:pt x="0" y="105566"/>
                  </a:lnTo>
                  <a:lnTo>
                    <a:pt x="4683" y="141166"/>
                  </a:lnTo>
                  <a:lnTo>
                    <a:pt x="19068" y="168352"/>
                  </a:lnTo>
                  <a:lnTo>
                    <a:pt x="27490" y="173892"/>
                  </a:lnTo>
                  <a:lnTo>
                    <a:pt x="82939" y="184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01450" y="2377766"/>
              <a:ext cx="168458" cy="128017"/>
            </a:xfrm>
            <a:custGeom>
              <a:avLst/>
              <a:gdLst/>
              <a:ahLst/>
              <a:cxnLst/>
              <a:rect l="0" t="0" r="0" b="0"/>
              <a:pathLst>
                <a:path w="168458" h="128017">
                  <a:moveTo>
                    <a:pt x="0" y="43788"/>
                  </a:moveTo>
                  <a:lnTo>
                    <a:pt x="3120" y="97933"/>
                  </a:lnTo>
                  <a:lnTo>
                    <a:pt x="7236" y="115815"/>
                  </a:lnTo>
                  <a:lnTo>
                    <a:pt x="8334" y="114033"/>
                  </a:lnTo>
                  <a:lnTo>
                    <a:pt x="13455" y="55284"/>
                  </a:lnTo>
                  <a:lnTo>
                    <a:pt x="20019" y="34859"/>
                  </a:lnTo>
                  <a:lnTo>
                    <a:pt x="30734" y="17983"/>
                  </a:lnTo>
                  <a:lnTo>
                    <a:pt x="46415" y="5803"/>
                  </a:lnTo>
                  <a:lnTo>
                    <a:pt x="55510" y="917"/>
                  </a:lnTo>
                  <a:lnTo>
                    <a:pt x="66253" y="0"/>
                  </a:lnTo>
                  <a:lnTo>
                    <a:pt x="90668" y="5219"/>
                  </a:lnTo>
                  <a:lnTo>
                    <a:pt x="110877" y="18457"/>
                  </a:lnTo>
                  <a:lnTo>
                    <a:pt x="142914" y="55552"/>
                  </a:lnTo>
                  <a:lnTo>
                    <a:pt x="162198" y="95505"/>
                  </a:lnTo>
                  <a:lnTo>
                    <a:pt x="168457" y="128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06819" y="2137285"/>
              <a:ext cx="31586" cy="231627"/>
            </a:xfrm>
            <a:custGeom>
              <a:avLst/>
              <a:gdLst/>
              <a:ahLst/>
              <a:cxnLst/>
              <a:rect l="0" t="0" r="0" b="0"/>
              <a:pathLst>
                <a:path w="31586" h="231627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0961" y="163835"/>
                  </a:lnTo>
                  <a:lnTo>
                    <a:pt x="29140" y="206537"/>
                  </a:lnTo>
                  <a:lnTo>
                    <a:pt x="31585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91046" y="2137285"/>
              <a:ext cx="10530" cy="231627"/>
            </a:xfrm>
            <a:custGeom>
              <a:avLst/>
              <a:gdLst/>
              <a:ahLst/>
              <a:cxnLst/>
              <a:rect l="0" t="0" r="0" b="0"/>
              <a:pathLst>
                <a:path w="10530" h="231627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9553" y="162484"/>
                  </a:lnTo>
                  <a:lnTo>
                    <a:pt x="10336" y="211253"/>
                  </a:lnTo>
                  <a:lnTo>
                    <a:pt x="10529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43647" y="2189927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6583" y="16789"/>
                  </a:lnTo>
                  <a:lnTo>
                    <a:pt x="125174" y="23334"/>
                  </a:lnTo>
                  <a:lnTo>
                    <a:pt x="64404" y="38904"/>
                  </a:lnTo>
                  <a:lnTo>
                    <a:pt x="24421" y="527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22591" y="2284683"/>
              <a:ext cx="263213" cy="42116"/>
            </a:xfrm>
            <a:custGeom>
              <a:avLst/>
              <a:gdLst/>
              <a:ahLst/>
              <a:cxnLst/>
              <a:rect l="0" t="0" r="0" b="0"/>
              <a:pathLst>
                <a:path w="263213" h="42116">
                  <a:moveTo>
                    <a:pt x="263212" y="0"/>
                  </a:moveTo>
                  <a:lnTo>
                    <a:pt x="220520" y="3120"/>
                  </a:lnTo>
                  <a:lnTo>
                    <a:pt x="159974" y="10723"/>
                  </a:lnTo>
                  <a:lnTo>
                    <a:pt x="104996" y="21789"/>
                  </a:lnTo>
                  <a:lnTo>
                    <a:pt x="49076" y="3524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84805" y="2379440"/>
              <a:ext cx="139737" cy="165347"/>
            </a:xfrm>
            <a:custGeom>
              <a:avLst/>
              <a:gdLst/>
              <a:ahLst/>
              <a:cxnLst/>
              <a:rect l="0" t="0" r="0" b="0"/>
              <a:pathLst>
                <a:path w="139737" h="165347">
                  <a:moveTo>
                    <a:pt x="79983" y="0"/>
                  </a:moveTo>
                  <a:lnTo>
                    <a:pt x="36019" y="20243"/>
                  </a:lnTo>
                  <a:lnTo>
                    <a:pt x="11325" y="44993"/>
                  </a:lnTo>
                  <a:lnTo>
                    <a:pt x="2674" y="67570"/>
                  </a:lnTo>
                  <a:lnTo>
                    <a:pt x="0" y="92032"/>
                  </a:lnTo>
                  <a:lnTo>
                    <a:pt x="2711" y="114603"/>
                  </a:lnTo>
                  <a:lnTo>
                    <a:pt x="10934" y="133213"/>
                  </a:lnTo>
                  <a:lnTo>
                    <a:pt x="16403" y="141451"/>
                  </a:lnTo>
                  <a:lnTo>
                    <a:pt x="31838" y="153724"/>
                  </a:lnTo>
                  <a:lnTo>
                    <a:pt x="51566" y="161909"/>
                  </a:lnTo>
                  <a:lnTo>
                    <a:pt x="87810" y="165346"/>
                  </a:lnTo>
                  <a:lnTo>
                    <a:pt x="110368" y="162005"/>
                  </a:lnTo>
                  <a:lnTo>
                    <a:pt x="118957" y="155966"/>
                  </a:lnTo>
                  <a:lnTo>
                    <a:pt x="131619" y="136779"/>
                  </a:lnTo>
                  <a:lnTo>
                    <a:pt x="139736" y="99668"/>
                  </a:lnTo>
                  <a:lnTo>
                    <a:pt x="136551" y="64626"/>
                  </a:lnTo>
                  <a:lnTo>
                    <a:pt x="122610" y="32017"/>
                  </a:lnTo>
                  <a:lnTo>
                    <a:pt x="116590" y="24854"/>
                  </a:lnTo>
                  <a:lnTo>
                    <a:pt x="9051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81506" y="2200455"/>
              <a:ext cx="93852" cy="326385"/>
            </a:xfrm>
            <a:custGeom>
              <a:avLst/>
              <a:gdLst/>
              <a:ahLst/>
              <a:cxnLst/>
              <a:rect l="0" t="0" r="0" b="0"/>
              <a:pathLst>
                <a:path w="93852" h="326385">
                  <a:moveTo>
                    <a:pt x="41209" y="326384"/>
                  </a:moveTo>
                  <a:lnTo>
                    <a:pt x="32876" y="288906"/>
                  </a:lnTo>
                  <a:lnTo>
                    <a:pt x="25524" y="231893"/>
                  </a:lnTo>
                  <a:lnTo>
                    <a:pt x="16154" y="181533"/>
                  </a:lnTo>
                  <a:lnTo>
                    <a:pt x="3677" y="120520"/>
                  </a:lnTo>
                  <a:lnTo>
                    <a:pt x="0" y="63408"/>
                  </a:lnTo>
                  <a:lnTo>
                    <a:pt x="1836" y="37540"/>
                  </a:lnTo>
                  <a:lnTo>
                    <a:pt x="10451" y="18245"/>
                  </a:lnTo>
                  <a:lnTo>
                    <a:pt x="18364" y="12163"/>
                  </a:lnTo>
                  <a:lnTo>
                    <a:pt x="39635" y="5406"/>
                  </a:lnTo>
                  <a:lnTo>
                    <a:pt x="938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27958" y="2379440"/>
              <a:ext cx="168458" cy="5590"/>
            </a:xfrm>
            <a:custGeom>
              <a:avLst/>
              <a:gdLst/>
              <a:ahLst/>
              <a:cxnLst/>
              <a:rect l="0" t="0" r="0" b="0"/>
              <a:pathLst>
                <a:path w="168458" h="5590">
                  <a:moveTo>
                    <a:pt x="168457" y="0"/>
                  </a:moveTo>
                  <a:lnTo>
                    <a:pt x="151689" y="5589"/>
                  </a:lnTo>
                  <a:lnTo>
                    <a:pt x="134098" y="5214"/>
                  </a:lnTo>
                  <a:lnTo>
                    <a:pt x="75458" y="687"/>
                  </a:lnTo>
                  <a:lnTo>
                    <a:pt x="26951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43032" y="2365909"/>
              <a:ext cx="258751" cy="183622"/>
            </a:xfrm>
            <a:custGeom>
              <a:avLst/>
              <a:gdLst/>
              <a:ahLst/>
              <a:cxnLst/>
              <a:rect l="0" t="0" r="0" b="0"/>
              <a:pathLst>
                <a:path w="258751" h="183622">
                  <a:moveTo>
                    <a:pt x="6066" y="76702"/>
                  </a:moveTo>
                  <a:lnTo>
                    <a:pt x="0" y="111494"/>
                  </a:lnTo>
                  <a:lnTo>
                    <a:pt x="7641" y="167239"/>
                  </a:lnTo>
                  <a:lnTo>
                    <a:pt x="11445" y="183621"/>
                  </a:lnTo>
                  <a:lnTo>
                    <a:pt x="10822" y="183076"/>
                  </a:lnTo>
                  <a:lnTo>
                    <a:pt x="9237" y="179204"/>
                  </a:lnTo>
                  <a:lnTo>
                    <a:pt x="6693" y="130961"/>
                  </a:lnTo>
                  <a:lnTo>
                    <a:pt x="9310" y="71345"/>
                  </a:lnTo>
                  <a:lnTo>
                    <a:pt x="11737" y="59093"/>
                  </a:lnTo>
                  <a:lnTo>
                    <a:pt x="16867" y="49755"/>
                  </a:lnTo>
                  <a:lnTo>
                    <a:pt x="31923" y="36260"/>
                  </a:lnTo>
                  <a:lnTo>
                    <a:pt x="40852" y="33363"/>
                  </a:lnTo>
                  <a:lnTo>
                    <a:pt x="60131" y="33263"/>
                  </a:lnTo>
                  <a:lnTo>
                    <a:pt x="77278" y="40238"/>
                  </a:lnTo>
                  <a:lnTo>
                    <a:pt x="92698" y="52307"/>
                  </a:lnTo>
                  <a:lnTo>
                    <a:pt x="113363" y="78833"/>
                  </a:lnTo>
                  <a:lnTo>
                    <a:pt x="126245" y="110089"/>
                  </a:lnTo>
                  <a:lnTo>
                    <a:pt x="129669" y="135214"/>
                  </a:lnTo>
                  <a:lnTo>
                    <a:pt x="131752" y="140277"/>
                  </a:lnTo>
                  <a:lnTo>
                    <a:pt x="134311" y="140142"/>
                  </a:lnTo>
                  <a:lnTo>
                    <a:pt x="152411" y="120299"/>
                  </a:lnTo>
                  <a:lnTo>
                    <a:pt x="182919" y="106257"/>
                  </a:lnTo>
                  <a:lnTo>
                    <a:pt x="242626" y="84306"/>
                  </a:lnTo>
                  <a:lnTo>
                    <a:pt x="251510" y="78261"/>
                  </a:lnTo>
                  <a:lnTo>
                    <a:pt x="256264" y="69553"/>
                  </a:lnTo>
                  <a:lnTo>
                    <a:pt x="258425" y="47398"/>
                  </a:lnTo>
                  <a:lnTo>
                    <a:pt x="252366" y="28193"/>
                  </a:lnTo>
                  <a:lnTo>
                    <a:pt x="247475" y="19796"/>
                  </a:lnTo>
                  <a:lnTo>
                    <a:pt x="232682" y="7347"/>
                  </a:lnTo>
                  <a:lnTo>
                    <a:pt x="223824" y="2389"/>
                  </a:lnTo>
                  <a:lnTo>
                    <a:pt x="204623" y="0"/>
                  </a:lnTo>
                  <a:lnTo>
                    <a:pt x="194589" y="1001"/>
                  </a:lnTo>
                  <a:lnTo>
                    <a:pt x="177202" y="11472"/>
                  </a:lnTo>
                  <a:lnTo>
                    <a:pt x="162845" y="28993"/>
                  </a:lnTo>
                  <a:lnTo>
                    <a:pt x="152565" y="52379"/>
                  </a:lnTo>
                  <a:lnTo>
                    <a:pt x="150336" y="75250"/>
                  </a:lnTo>
                  <a:lnTo>
                    <a:pt x="161459" y="129153"/>
                  </a:lnTo>
                  <a:lnTo>
                    <a:pt x="167936" y="150317"/>
                  </a:lnTo>
                  <a:lnTo>
                    <a:pt x="173641" y="158534"/>
                  </a:lnTo>
                  <a:lnTo>
                    <a:pt x="189339" y="170784"/>
                  </a:lnTo>
                  <a:lnTo>
                    <a:pt x="223496" y="178667"/>
                  </a:lnTo>
                  <a:lnTo>
                    <a:pt x="258750" y="181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27550" y="2389414"/>
              <a:ext cx="165828" cy="330643"/>
            </a:xfrm>
            <a:custGeom>
              <a:avLst/>
              <a:gdLst/>
              <a:ahLst/>
              <a:cxnLst/>
              <a:rect l="0" t="0" r="0" b="0"/>
              <a:pathLst>
                <a:path w="165828" h="330643">
                  <a:moveTo>
                    <a:pt x="100574" y="95311"/>
                  </a:moveTo>
                  <a:lnTo>
                    <a:pt x="111752" y="84133"/>
                  </a:lnTo>
                  <a:lnTo>
                    <a:pt x="117241" y="66166"/>
                  </a:lnTo>
                  <a:lnTo>
                    <a:pt x="118704" y="54824"/>
                  </a:lnTo>
                  <a:lnTo>
                    <a:pt x="114091" y="35983"/>
                  </a:lnTo>
                  <a:lnTo>
                    <a:pt x="92066" y="4823"/>
                  </a:lnTo>
                  <a:lnTo>
                    <a:pt x="84374" y="1061"/>
                  </a:lnTo>
                  <a:lnTo>
                    <a:pt x="66468" y="0"/>
                  </a:lnTo>
                  <a:lnTo>
                    <a:pt x="36656" y="11568"/>
                  </a:lnTo>
                  <a:lnTo>
                    <a:pt x="11185" y="35403"/>
                  </a:lnTo>
                  <a:lnTo>
                    <a:pt x="2355" y="57767"/>
                  </a:lnTo>
                  <a:lnTo>
                    <a:pt x="0" y="70282"/>
                  </a:lnTo>
                  <a:lnTo>
                    <a:pt x="3622" y="90426"/>
                  </a:lnTo>
                  <a:lnTo>
                    <a:pt x="7863" y="99073"/>
                  </a:lnTo>
                  <a:lnTo>
                    <a:pt x="21934" y="111801"/>
                  </a:lnTo>
                  <a:lnTo>
                    <a:pt x="30600" y="116833"/>
                  </a:lnTo>
                  <a:lnTo>
                    <a:pt x="49587" y="119304"/>
                  </a:lnTo>
                  <a:lnTo>
                    <a:pt x="68554" y="115333"/>
                  </a:lnTo>
                  <a:lnTo>
                    <a:pt x="84784" y="105770"/>
                  </a:lnTo>
                  <a:lnTo>
                    <a:pt x="96676" y="90601"/>
                  </a:lnTo>
                  <a:lnTo>
                    <a:pt x="101485" y="81642"/>
                  </a:lnTo>
                  <a:lnTo>
                    <a:pt x="105861" y="79180"/>
                  </a:lnTo>
                  <a:lnTo>
                    <a:pt x="109947" y="81047"/>
                  </a:lnTo>
                  <a:lnTo>
                    <a:pt x="113842" y="85802"/>
                  </a:lnTo>
                  <a:lnTo>
                    <a:pt x="123725" y="142990"/>
                  </a:lnTo>
                  <a:lnTo>
                    <a:pt x="136083" y="197536"/>
                  </a:lnTo>
                  <a:lnTo>
                    <a:pt x="157025" y="250511"/>
                  </a:lnTo>
                  <a:lnTo>
                    <a:pt x="165827" y="278153"/>
                  </a:lnTo>
                  <a:lnTo>
                    <a:pt x="164281" y="302916"/>
                  </a:lnTo>
                  <a:lnTo>
                    <a:pt x="160593" y="314433"/>
                  </a:lnTo>
                  <a:lnTo>
                    <a:pt x="152285" y="322111"/>
                  </a:lnTo>
                  <a:lnTo>
                    <a:pt x="127456" y="330642"/>
                  </a:lnTo>
                  <a:lnTo>
                    <a:pt x="103163" y="328194"/>
                  </a:lnTo>
                  <a:lnTo>
                    <a:pt x="48273" y="310726"/>
                  </a:lnTo>
                  <a:lnTo>
                    <a:pt x="5818" y="305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22880" y="2526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054507" y="245313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54507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28207" y="2463241"/>
              <a:ext cx="141401" cy="147827"/>
            </a:xfrm>
            <a:custGeom>
              <a:avLst/>
              <a:gdLst/>
              <a:ahLst/>
              <a:cxnLst/>
              <a:rect l="0" t="0" r="0" b="0"/>
              <a:pathLst>
                <a:path w="141401" h="147827">
                  <a:moveTo>
                    <a:pt x="0" y="42541"/>
                  </a:moveTo>
                  <a:lnTo>
                    <a:pt x="17958" y="103651"/>
                  </a:lnTo>
                  <a:lnTo>
                    <a:pt x="25858" y="129668"/>
                  </a:lnTo>
                  <a:lnTo>
                    <a:pt x="23971" y="124548"/>
                  </a:lnTo>
                  <a:lnTo>
                    <a:pt x="21441" y="71523"/>
                  </a:lnTo>
                  <a:lnTo>
                    <a:pt x="26722" y="23049"/>
                  </a:lnTo>
                  <a:lnTo>
                    <a:pt x="31853" y="14339"/>
                  </a:lnTo>
                  <a:lnTo>
                    <a:pt x="46912" y="1541"/>
                  </a:lnTo>
                  <a:lnTo>
                    <a:pt x="55841" y="0"/>
                  </a:lnTo>
                  <a:lnTo>
                    <a:pt x="75121" y="4526"/>
                  </a:lnTo>
                  <a:lnTo>
                    <a:pt x="100117" y="20229"/>
                  </a:lnTo>
                  <a:lnTo>
                    <a:pt x="111957" y="39253"/>
                  </a:lnTo>
                  <a:lnTo>
                    <a:pt x="132853" y="94750"/>
                  </a:lnTo>
                  <a:lnTo>
                    <a:pt x="141400" y="124301"/>
                  </a:lnTo>
                  <a:lnTo>
                    <a:pt x="136870" y="147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28249" y="2242570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19" y="208552"/>
                  </a:lnTo>
                  <a:lnTo>
                    <a:pt x="11453" y="259495"/>
                  </a:lnTo>
                  <a:lnTo>
                    <a:pt x="18211" y="301105"/>
                  </a:lnTo>
                  <a:lnTo>
                    <a:pt x="21057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222964" y="2400497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5958" y="14654"/>
                  </a:lnTo>
                  <a:lnTo>
                    <a:pt x="108994" y="19792"/>
                  </a:lnTo>
                  <a:lnTo>
                    <a:pt x="55802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94183" y="2441699"/>
              <a:ext cx="113051" cy="161884"/>
            </a:xfrm>
            <a:custGeom>
              <a:avLst/>
              <a:gdLst/>
              <a:ahLst/>
              <a:cxnLst/>
              <a:rect l="0" t="0" r="0" b="0"/>
              <a:pathLst>
                <a:path w="113051" h="161884">
                  <a:moveTo>
                    <a:pt x="18294" y="85140"/>
                  </a:moveTo>
                  <a:lnTo>
                    <a:pt x="35061" y="90729"/>
                  </a:lnTo>
                  <a:lnTo>
                    <a:pt x="52652" y="90354"/>
                  </a:lnTo>
                  <a:lnTo>
                    <a:pt x="70998" y="85118"/>
                  </a:lnTo>
                  <a:lnTo>
                    <a:pt x="86952" y="74991"/>
                  </a:lnTo>
                  <a:lnTo>
                    <a:pt x="109087" y="50547"/>
                  </a:lnTo>
                  <a:lnTo>
                    <a:pt x="110408" y="41021"/>
                  </a:lnTo>
                  <a:lnTo>
                    <a:pt x="102517" y="21078"/>
                  </a:lnTo>
                  <a:lnTo>
                    <a:pt x="84192" y="6755"/>
                  </a:lnTo>
                  <a:lnTo>
                    <a:pt x="72754" y="1298"/>
                  </a:lnTo>
                  <a:lnTo>
                    <a:pt x="62790" y="0"/>
                  </a:lnTo>
                  <a:lnTo>
                    <a:pt x="45478" y="4796"/>
                  </a:lnTo>
                  <a:lnTo>
                    <a:pt x="22579" y="20650"/>
                  </a:lnTo>
                  <a:lnTo>
                    <a:pt x="6565" y="45755"/>
                  </a:lnTo>
                  <a:lnTo>
                    <a:pt x="0" y="81009"/>
                  </a:lnTo>
                  <a:lnTo>
                    <a:pt x="4704" y="104361"/>
                  </a:lnTo>
                  <a:lnTo>
                    <a:pt x="20507" y="134119"/>
                  </a:lnTo>
                  <a:lnTo>
                    <a:pt x="34485" y="149022"/>
                  </a:lnTo>
                  <a:lnTo>
                    <a:pt x="52396" y="159546"/>
                  </a:lnTo>
                  <a:lnTo>
                    <a:pt x="72054" y="161883"/>
                  </a:lnTo>
                  <a:lnTo>
                    <a:pt x="90150" y="159022"/>
                  </a:lnTo>
                  <a:lnTo>
                    <a:pt x="113050" y="148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538819" y="2472220"/>
              <a:ext cx="152267" cy="323289"/>
            </a:xfrm>
            <a:custGeom>
              <a:avLst/>
              <a:gdLst/>
              <a:ahLst/>
              <a:cxnLst/>
              <a:rect l="0" t="0" r="0" b="0"/>
              <a:pathLst>
                <a:path w="152267" h="323289">
                  <a:moveTo>
                    <a:pt x="73699" y="86205"/>
                  </a:moveTo>
                  <a:lnTo>
                    <a:pt x="90467" y="80615"/>
                  </a:lnTo>
                  <a:lnTo>
                    <a:pt x="101818" y="68513"/>
                  </a:lnTo>
                  <a:lnTo>
                    <a:pt x="109593" y="50265"/>
                  </a:lnTo>
                  <a:lnTo>
                    <a:pt x="113048" y="26558"/>
                  </a:lnTo>
                  <a:lnTo>
                    <a:pt x="109290" y="17194"/>
                  </a:lnTo>
                  <a:lnTo>
                    <a:pt x="102106" y="9782"/>
                  </a:lnTo>
                  <a:lnTo>
                    <a:pt x="92637" y="3670"/>
                  </a:lnTo>
                  <a:lnTo>
                    <a:pt x="69637" y="0"/>
                  </a:lnTo>
                  <a:lnTo>
                    <a:pt x="56953" y="659"/>
                  </a:lnTo>
                  <a:lnTo>
                    <a:pt x="47327" y="4607"/>
                  </a:lnTo>
                  <a:lnTo>
                    <a:pt x="33512" y="18354"/>
                  </a:lnTo>
                  <a:lnTo>
                    <a:pt x="19158" y="45823"/>
                  </a:lnTo>
                  <a:lnTo>
                    <a:pt x="13085" y="81778"/>
                  </a:lnTo>
                  <a:lnTo>
                    <a:pt x="15742" y="91443"/>
                  </a:lnTo>
                  <a:lnTo>
                    <a:pt x="21023" y="99055"/>
                  </a:lnTo>
                  <a:lnTo>
                    <a:pt x="28053" y="105300"/>
                  </a:lnTo>
                  <a:lnTo>
                    <a:pt x="37419" y="108294"/>
                  </a:lnTo>
                  <a:lnTo>
                    <a:pt x="60304" y="108500"/>
                  </a:lnTo>
                  <a:lnTo>
                    <a:pt x="69448" y="104578"/>
                  </a:lnTo>
                  <a:lnTo>
                    <a:pt x="82728" y="90861"/>
                  </a:lnTo>
                  <a:lnTo>
                    <a:pt x="89077" y="89309"/>
                  </a:lnTo>
                  <a:lnTo>
                    <a:pt x="95649" y="91783"/>
                  </a:lnTo>
                  <a:lnTo>
                    <a:pt x="102370" y="96943"/>
                  </a:lnTo>
                  <a:lnTo>
                    <a:pt x="109838" y="115154"/>
                  </a:lnTo>
                  <a:lnTo>
                    <a:pt x="115497" y="137675"/>
                  </a:lnTo>
                  <a:lnTo>
                    <a:pt x="139182" y="196924"/>
                  </a:lnTo>
                  <a:lnTo>
                    <a:pt x="146945" y="257597"/>
                  </a:lnTo>
                  <a:lnTo>
                    <a:pt x="152266" y="282872"/>
                  </a:lnTo>
                  <a:lnTo>
                    <a:pt x="151814" y="293355"/>
                  </a:lnTo>
                  <a:lnTo>
                    <a:pt x="145072" y="311242"/>
                  </a:lnTo>
                  <a:lnTo>
                    <a:pt x="136488" y="316948"/>
                  </a:lnTo>
                  <a:lnTo>
                    <a:pt x="111354" y="323288"/>
                  </a:lnTo>
                  <a:lnTo>
                    <a:pt x="75498" y="321268"/>
                  </a:lnTo>
                  <a:lnTo>
                    <a:pt x="24413" y="306831"/>
                  </a:lnTo>
                  <a:lnTo>
                    <a:pt x="0" y="296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693959" y="2447669"/>
              <a:ext cx="87016" cy="173927"/>
            </a:xfrm>
            <a:custGeom>
              <a:avLst/>
              <a:gdLst/>
              <a:ahLst/>
              <a:cxnLst/>
              <a:rect l="0" t="0" r="0" b="0"/>
              <a:pathLst>
                <a:path w="87016" h="173927">
                  <a:moveTo>
                    <a:pt x="2787" y="100227"/>
                  </a:moveTo>
                  <a:lnTo>
                    <a:pt x="40265" y="91894"/>
                  </a:lnTo>
                  <a:lnTo>
                    <a:pt x="52339" y="91162"/>
                  </a:lnTo>
                  <a:lnTo>
                    <a:pt x="71994" y="80990"/>
                  </a:lnTo>
                  <a:lnTo>
                    <a:pt x="80511" y="73364"/>
                  </a:lnTo>
                  <a:lnTo>
                    <a:pt x="85018" y="63601"/>
                  </a:lnTo>
                  <a:lnTo>
                    <a:pt x="86907" y="40275"/>
                  </a:lnTo>
                  <a:lnTo>
                    <a:pt x="80728" y="20549"/>
                  </a:lnTo>
                  <a:lnTo>
                    <a:pt x="75805" y="12014"/>
                  </a:lnTo>
                  <a:lnTo>
                    <a:pt x="67843" y="6323"/>
                  </a:lnTo>
                  <a:lnTo>
                    <a:pt x="46519" y="0"/>
                  </a:lnTo>
                  <a:lnTo>
                    <a:pt x="36621" y="1824"/>
                  </a:lnTo>
                  <a:lnTo>
                    <a:pt x="19385" y="13208"/>
                  </a:lnTo>
                  <a:lnTo>
                    <a:pt x="7044" y="33086"/>
                  </a:lnTo>
                  <a:lnTo>
                    <a:pt x="0" y="56349"/>
                  </a:lnTo>
                  <a:lnTo>
                    <a:pt x="5010" y="106118"/>
                  </a:lnTo>
                  <a:lnTo>
                    <a:pt x="11964" y="134430"/>
                  </a:lnTo>
                  <a:lnTo>
                    <a:pt x="22853" y="154813"/>
                  </a:lnTo>
                  <a:lnTo>
                    <a:pt x="32542" y="161184"/>
                  </a:lnTo>
                  <a:lnTo>
                    <a:pt x="87015" y="173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812559" y="2453139"/>
              <a:ext cx="63173" cy="159464"/>
            </a:xfrm>
            <a:custGeom>
              <a:avLst/>
              <a:gdLst/>
              <a:ahLst/>
              <a:cxnLst/>
              <a:rect l="0" t="0" r="0" b="0"/>
              <a:pathLst>
                <a:path w="63173" h="159464">
                  <a:moveTo>
                    <a:pt x="0" y="84228"/>
                  </a:moveTo>
                  <a:lnTo>
                    <a:pt x="25194" y="138103"/>
                  </a:lnTo>
                  <a:lnTo>
                    <a:pt x="33815" y="158476"/>
                  </a:lnTo>
                  <a:lnTo>
                    <a:pt x="35411" y="159463"/>
                  </a:lnTo>
                  <a:lnTo>
                    <a:pt x="34066" y="144962"/>
                  </a:lnTo>
                  <a:lnTo>
                    <a:pt x="12127" y="86103"/>
                  </a:lnTo>
                  <a:lnTo>
                    <a:pt x="3594" y="50079"/>
                  </a:lnTo>
                  <a:lnTo>
                    <a:pt x="2396" y="36896"/>
                  </a:lnTo>
                  <a:lnTo>
                    <a:pt x="5107" y="26937"/>
                  </a:lnTo>
                  <a:lnTo>
                    <a:pt x="10424" y="19128"/>
                  </a:lnTo>
                  <a:lnTo>
                    <a:pt x="17478" y="12752"/>
                  </a:lnTo>
                  <a:lnTo>
                    <a:pt x="34675" y="5668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931509" y="2432082"/>
              <a:ext cx="139784" cy="252685"/>
            </a:xfrm>
            <a:custGeom>
              <a:avLst/>
              <a:gdLst/>
              <a:ahLst/>
              <a:cxnLst/>
              <a:rect l="0" t="0" r="0" b="0"/>
              <a:pathLst>
                <a:path w="139784" h="252685">
                  <a:moveTo>
                    <a:pt x="91621" y="0"/>
                  </a:moveTo>
                  <a:lnTo>
                    <a:pt x="67574" y="9576"/>
                  </a:lnTo>
                  <a:lnTo>
                    <a:pt x="18920" y="40091"/>
                  </a:lnTo>
                  <a:lnTo>
                    <a:pt x="7447" y="56423"/>
                  </a:lnTo>
                  <a:lnTo>
                    <a:pt x="0" y="90938"/>
                  </a:lnTo>
                  <a:lnTo>
                    <a:pt x="4497" y="110997"/>
                  </a:lnTo>
                  <a:lnTo>
                    <a:pt x="8972" y="119622"/>
                  </a:lnTo>
                  <a:lnTo>
                    <a:pt x="26422" y="132324"/>
                  </a:lnTo>
                  <a:lnTo>
                    <a:pt x="49775" y="140699"/>
                  </a:lnTo>
                  <a:lnTo>
                    <a:pt x="86891" y="147754"/>
                  </a:lnTo>
                  <a:lnTo>
                    <a:pt x="113746" y="163622"/>
                  </a:lnTo>
                  <a:lnTo>
                    <a:pt x="129141" y="176446"/>
                  </a:lnTo>
                  <a:lnTo>
                    <a:pt x="137542" y="196184"/>
                  </a:lnTo>
                  <a:lnTo>
                    <a:pt x="139783" y="207999"/>
                  </a:lnTo>
                  <a:lnTo>
                    <a:pt x="138936" y="218214"/>
                  </a:lnTo>
                  <a:lnTo>
                    <a:pt x="131758" y="235805"/>
                  </a:lnTo>
                  <a:lnTo>
                    <a:pt x="123058" y="241431"/>
                  </a:lnTo>
                  <a:lnTo>
                    <a:pt x="84038" y="249350"/>
                  </a:lnTo>
                  <a:lnTo>
                    <a:pt x="34577" y="252026"/>
                  </a:lnTo>
                  <a:lnTo>
                    <a:pt x="739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594522" y="4151417"/>
            <a:ext cx="2434709" cy="395758"/>
            <a:chOff x="5594522" y="4151417"/>
            <a:chExt cx="2434709" cy="395758"/>
          </a:xfrm>
        </p:grpSpPr>
        <p:sp>
          <p:nvSpPr>
            <p:cNvPr id="138" name="Freeform 137"/>
            <p:cNvSpPr/>
            <p:nvPr/>
          </p:nvSpPr>
          <p:spPr>
            <a:xfrm>
              <a:off x="5594522" y="4210214"/>
              <a:ext cx="181610" cy="189514"/>
            </a:xfrm>
            <a:custGeom>
              <a:avLst/>
              <a:gdLst/>
              <a:ahLst/>
              <a:cxnLst/>
              <a:rect l="0" t="0" r="0" b="0"/>
              <a:pathLst>
                <a:path w="181610" h="189514">
                  <a:moveTo>
                    <a:pt x="181609" y="0"/>
                  </a:moveTo>
                  <a:lnTo>
                    <a:pt x="163628" y="15641"/>
                  </a:lnTo>
                  <a:lnTo>
                    <a:pt x="107255" y="38437"/>
                  </a:lnTo>
                  <a:lnTo>
                    <a:pt x="49592" y="56130"/>
                  </a:lnTo>
                  <a:lnTo>
                    <a:pt x="9002" y="61085"/>
                  </a:lnTo>
                  <a:lnTo>
                    <a:pt x="2197" y="65290"/>
                  </a:lnTo>
                  <a:lnTo>
                    <a:pt x="0" y="71603"/>
                  </a:lnTo>
                  <a:lnTo>
                    <a:pt x="874" y="79321"/>
                  </a:lnTo>
                  <a:lnTo>
                    <a:pt x="11205" y="94135"/>
                  </a:lnTo>
                  <a:lnTo>
                    <a:pt x="66549" y="136816"/>
                  </a:lnTo>
                  <a:lnTo>
                    <a:pt x="125913" y="175860"/>
                  </a:lnTo>
                  <a:lnTo>
                    <a:pt x="15002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639260" y="4288853"/>
              <a:ext cx="305328" cy="5590"/>
            </a:xfrm>
            <a:custGeom>
              <a:avLst/>
              <a:gdLst/>
              <a:ahLst/>
              <a:cxnLst/>
              <a:rect l="0" t="0" r="0" b="0"/>
              <a:pathLst>
                <a:path w="305328" h="5590">
                  <a:moveTo>
                    <a:pt x="0" y="5589"/>
                  </a:moveTo>
                  <a:lnTo>
                    <a:pt x="57265" y="5589"/>
                  </a:lnTo>
                  <a:lnTo>
                    <a:pt x="118157" y="0"/>
                  </a:lnTo>
                  <a:lnTo>
                    <a:pt x="166681" y="2113"/>
                  </a:lnTo>
                  <a:lnTo>
                    <a:pt x="218103" y="4559"/>
                  </a:lnTo>
                  <a:lnTo>
                    <a:pt x="270385" y="5284"/>
                  </a:lnTo>
                  <a:lnTo>
                    <a:pt x="305327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92623" y="4151417"/>
              <a:ext cx="153155" cy="319044"/>
            </a:xfrm>
            <a:custGeom>
              <a:avLst/>
              <a:gdLst/>
              <a:ahLst/>
              <a:cxnLst/>
              <a:rect l="0" t="0" r="0" b="0"/>
              <a:pathLst>
                <a:path w="153155" h="319044">
                  <a:moveTo>
                    <a:pt x="30948" y="79854"/>
                  </a:moveTo>
                  <a:lnTo>
                    <a:pt x="30948" y="138471"/>
                  </a:lnTo>
                  <a:lnTo>
                    <a:pt x="32118" y="192645"/>
                  </a:lnTo>
                  <a:lnTo>
                    <a:pt x="39282" y="248406"/>
                  </a:lnTo>
                  <a:lnTo>
                    <a:pt x="41044" y="310070"/>
                  </a:lnTo>
                  <a:lnTo>
                    <a:pt x="38848" y="317560"/>
                  </a:lnTo>
                  <a:lnTo>
                    <a:pt x="35045" y="319043"/>
                  </a:lnTo>
                  <a:lnTo>
                    <a:pt x="30170" y="316523"/>
                  </a:lnTo>
                  <a:lnTo>
                    <a:pt x="21634" y="298124"/>
                  </a:lnTo>
                  <a:lnTo>
                    <a:pt x="6622" y="238653"/>
                  </a:lnTo>
                  <a:lnTo>
                    <a:pt x="1513" y="187867"/>
                  </a:lnTo>
                  <a:lnTo>
                    <a:pt x="0" y="135775"/>
                  </a:lnTo>
                  <a:lnTo>
                    <a:pt x="7894" y="82581"/>
                  </a:lnTo>
                  <a:lnTo>
                    <a:pt x="18528" y="50247"/>
                  </a:lnTo>
                  <a:lnTo>
                    <a:pt x="37147" y="25328"/>
                  </a:lnTo>
                  <a:lnTo>
                    <a:pt x="54760" y="10387"/>
                  </a:lnTo>
                  <a:lnTo>
                    <a:pt x="77406" y="2186"/>
                  </a:lnTo>
                  <a:lnTo>
                    <a:pt x="89996" y="0"/>
                  </a:lnTo>
                  <a:lnTo>
                    <a:pt x="110224" y="3809"/>
                  </a:lnTo>
                  <a:lnTo>
                    <a:pt x="134766" y="19108"/>
                  </a:lnTo>
                  <a:lnTo>
                    <a:pt x="142274" y="25319"/>
                  </a:lnTo>
                  <a:lnTo>
                    <a:pt x="150616" y="44698"/>
                  </a:lnTo>
                  <a:lnTo>
                    <a:pt x="153154" y="67739"/>
                  </a:lnTo>
                  <a:lnTo>
                    <a:pt x="150382" y="89677"/>
                  </a:lnTo>
                  <a:lnTo>
                    <a:pt x="142132" y="108007"/>
                  </a:lnTo>
                  <a:lnTo>
                    <a:pt x="136656" y="116170"/>
                  </a:lnTo>
                  <a:lnTo>
                    <a:pt x="121213" y="128360"/>
                  </a:lnTo>
                  <a:lnTo>
                    <a:pt x="62140" y="153191"/>
                  </a:lnTo>
                  <a:lnTo>
                    <a:pt x="30948" y="164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42884" y="4347085"/>
              <a:ext cx="140264" cy="116473"/>
            </a:xfrm>
            <a:custGeom>
              <a:avLst/>
              <a:gdLst/>
              <a:ahLst/>
              <a:cxnLst/>
              <a:rect l="0" t="0" r="0" b="0"/>
              <a:pathLst>
                <a:path w="140264" h="116473">
                  <a:moveTo>
                    <a:pt x="117558" y="10528"/>
                  </a:moveTo>
                  <a:lnTo>
                    <a:pt x="100790" y="4939"/>
                  </a:lnTo>
                  <a:lnTo>
                    <a:pt x="83199" y="5314"/>
                  </a:lnTo>
                  <a:lnTo>
                    <a:pt x="63683" y="10550"/>
                  </a:lnTo>
                  <a:lnTo>
                    <a:pt x="25677" y="32976"/>
                  </a:lnTo>
                  <a:lnTo>
                    <a:pt x="11212" y="47411"/>
                  </a:lnTo>
                  <a:lnTo>
                    <a:pt x="883" y="65525"/>
                  </a:lnTo>
                  <a:lnTo>
                    <a:pt x="0" y="74099"/>
                  </a:lnTo>
                  <a:lnTo>
                    <a:pt x="5258" y="89865"/>
                  </a:lnTo>
                  <a:lnTo>
                    <a:pt x="26962" y="111894"/>
                  </a:lnTo>
                  <a:lnTo>
                    <a:pt x="37274" y="115540"/>
                  </a:lnTo>
                  <a:lnTo>
                    <a:pt x="61209" y="116472"/>
                  </a:lnTo>
                  <a:lnTo>
                    <a:pt x="95402" y="110419"/>
                  </a:lnTo>
                  <a:lnTo>
                    <a:pt x="113950" y="98208"/>
                  </a:lnTo>
                  <a:lnTo>
                    <a:pt x="128822" y="81083"/>
                  </a:lnTo>
                  <a:lnTo>
                    <a:pt x="139332" y="61773"/>
                  </a:lnTo>
                  <a:lnTo>
                    <a:pt x="140263" y="51710"/>
                  </a:lnTo>
                  <a:lnTo>
                    <a:pt x="135058" y="31171"/>
                  </a:lnTo>
                  <a:lnTo>
                    <a:pt x="1175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95645" y="4320438"/>
              <a:ext cx="123433" cy="156186"/>
            </a:xfrm>
            <a:custGeom>
              <a:avLst/>
              <a:gdLst/>
              <a:ahLst/>
              <a:cxnLst/>
              <a:rect l="0" t="0" r="0" b="0"/>
              <a:pathLst>
                <a:path w="123433" h="156186">
                  <a:moveTo>
                    <a:pt x="101667" y="5590"/>
                  </a:moveTo>
                  <a:lnTo>
                    <a:pt x="84900" y="0"/>
                  </a:lnTo>
                  <a:lnTo>
                    <a:pt x="67309" y="3496"/>
                  </a:lnTo>
                  <a:lnTo>
                    <a:pt x="9787" y="29582"/>
                  </a:lnTo>
                  <a:lnTo>
                    <a:pt x="1809" y="35623"/>
                  </a:lnTo>
                  <a:lnTo>
                    <a:pt x="0" y="40820"/>
                  </a:lnTo>
                  <a:lnTo>
                    <a:pt x="2304" y="45454"/>
                  </a:lnTo>
                  <a:lnTo>
                    <a:pt x="7349" y="49714"/>
                  </a:lnTo>
                  <a:lnTo>
                    <a:pt x="69581" y="72138"/>
                  </a:lnTo>
                  <a:lnTo>
                    <a:pt x="101519" y="88349"/>
                  </a:lnTo>
                  <a:lnTo>
                    <a:pt x="116419" y="104372"/>
                  </a:lnTo>
                  <a:lnTo>
                    <a:pt x="122031" y="113559"/>
                  </a:lnTo>
                  <a:lnTo>
                    <a:pt x="123432" y="122023"/>
                  </a:lnTo>
                  <a:lnTo>
                    <a:pt x="122026" y="130005"/>
                  </a:lnTo>
                  <a:lnTo>
                    <a:pt x="118749" y="137666"/>
                  </a:lnTo>
                  <a:lnTo>
                    <a:pt x="105750" y="149298"/>
                  </a:lnTo>
                  <a:lnTo>
                    <a:pt x="97370" y="154038"/>
                  </a:lnTo>
                  <a:lnTo>
                    <a:pt x="78700" y="156185"/>
                  </a:lnTo>
                  <a:lnTo>
                    <a:pt x="38496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65422" y="4399727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71011" y="44628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460483" y="431549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07882" y="417862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2" y="28725"/>
                  </a:lnTo>
                  <a:lnTo>
                    <a:pt x="8059" y="92112"/>
                  </a:lnTo>
                  <a:lnTo>
                    <a:pt x="2388" y="139206"/>
                  </a:lnTo>
                  <a:lnTo>
                    <a:pt x="708" y="190205"/>
                  </a:lnTo>
                  <a:lnTo>
                    <a:pt x="209" y="239241"/>
                  </a:lnTo>
                  <a:lnTo>
                    <a:pt x="62" y="28028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513126" y="432602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8" y="14654"/>
                  </a:lnTo>
                  <a:lnTo>
                    <a:pt x="49599" y="28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81582" y="4410255"/>
              <a:ext cx="21057" cy="105287"/>
            </a:xfrm>
            <a:custGeom>
              <a:avLst/>
              <a:gdLst/>
              <a:ahLst/>
              <a:cxnLst/>
              <a:rect l="0" t="0" r="0" b="0"/>
              <a:pathLst>
                <a:path w="21057" h="105287">
                  <a:moveTo>
                    <a:pt x="21056" y="0"/>
                  </a:moveTo>
                  <a:lnTo>
                    <a:pt x="12724" y="37478"/>
                  </a:lnTo>
                  <a:lnTo>
                    <a:pt x="2388" y="95520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702638" y="43154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44753" y="4389199"/>
              <a:ext cx="105286" cy="128985"/>
            </a:xfrm>
            <a:custGeom>
              <a:avLst/>
              <a:gdLst/>
              <a:ahLst/>
              <a:cxnLst/>
              <a:rect l="0" t="0" r="0" b="0"/>
              <a:pathLst>
                <a:path w="105286" h="128985">
                  <a:moveTo>
                    <a:pt x="0" y="10528"/>
                  </a:moveTo>
                  <a:lnTo>
                    <a:pt x="17959" y="65573"/>
                  </a:lnTo>
                  <a:lnTo>
                    <a:pt x="35148" y="125040"/>
                  </a:lnTo>
                  <a:lnTo>
                    <a:pt x="39810" y="128984"/>
                  </a:lnTo>
                  <a:lnTo>
                    <a:pt x="45257" y="128103"/>
                  </a:lnTo>
                  <a:lnTo>
                    <a:pt x="51228" y="124006"/>
                  </a:lnTo>
                  <a:lnTo>
                    <a:pt x="60982" y="110096"/>
                  </a:lnTo>
                  <a:lnTo>
                    <a:pt x="87155" y="4902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49166" y="4372348"/>
              <a:ext cx="137743" cy="164251"/>
            </a:xfrm>
            <a:custGeom>
              <a:avLst/>
              <a:gdLst/>
              <a:ahLst/>
              <a:cxnLst/>
              <a:rect l="0" t="0" r="0" b="0"/>
              <a:pathLst>
                <a:path w="137743" h="164251">
                  <a:moveTo>
                    <a:pt x="32457" y="69493"/>
                  </a:moveTo>
                  <a:lnTo>
                    <a:pt x="49225" y="80672"/>
                  </a:lnTo>
                  <a:lnTo>
                    <a:pt x="82009" y="87623"/>
                  </a:lnTo>
                  <a:lnTo>
                    <a:pt x="101663" y="83010"/>
                  </a:lnTo>
                  <a:lnTo>
                    <a:pt x="133345" y="60985"/>
                  </a:lnTo>
                  <a:lnTo>
                    <a:pt x="135981" y="53293"/>
                  </a:lnTo>
                  <a:lnTo>
                    <a:pt x="132670" y="35387"/>
                  </a:lnTo>
                  <a:lnTo>
                    <a:pt x="117652" y="11165"/>
                  </a:lnTo>
                  <a:lnTo>
                    <a:pt x="98787" y="2625"/>
                  </a:lnTo>
                  <a:lnTo>
                    <a:pt x="75975" y="0"/>
                  </a:lnTo>
                  <a:lnTo>
                    <a:pt x="54138" y="2733"/>
                  </a:lnTo>
                  <a:lnTo>
                    <a:pt x="35854" y="14085"/>
                  </a:lnTo>
                  <a:lnTo>
                    <a:pt x="12407" y="43327"/>
                  </a:lnTo>
                  <a:lnTo>
                    <a:pt x="5052" y="55559"/>
                  </a:lnTo>
                  <a:lnTo>
                    <a:pt x="0" y="81627"/>
                  </a:lnTo>
                  <a:lnTo>
                    <a:pt x="2825" y="106472"/>
                  </a:lnTo>
                  <a:lnTo>
                    <a:pt x="11878" y="125313"/>
                  </a:lnTo>
                  <a:lnTo>
                    <a:pt x="26820" y="138365"/>
                  </a:lnTo>
                  <a:lnTo>
                    <a:pt x="65009" y="156277"/>
                  </a:lnTo>
                  <a:lnTo>
                    <a:pt x="118907" y="163200"/>
                  </a:lnTo>
                  <a:lnTo>
                    <a:pt x="137742" y="164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05709" y="4396371"/>
              <a:ext cx="154941" cy="150804"/>
            </a:xfrm>
            <a:custGeom>
              <a:avLst/>
              <a:gdLst/>
              <a:ahLst/>
              <a:cxnLst/>
              <a:rect l="0" t="0" r="0" b="0"/>
              <a:pathLst>
                <a:path w="154941" h="150804">
                  <a:moveTo>
                    <a:pt x="133883" y="77055"/>
                  </a:moveTo>
                  <a:lnTo>
                    <a:pt x="139472" y="60288"/>
                  </a:lnTo>
                  <a:lnTo>
                    <a:pt x="138779" y="53009"/>
                  </a:lnTo>
                  <a:lnTo>
                    <a:pt x="131770" y="38682"/>
                  </a:lnTo>
                  <a:lnTo>
                    <a:pt x="114670" y="17463"/>
                  </a:lnTo>
                  <a:lnTo>
                    <a:pt x="89196" y="1946"/>
                  </a:lnTo>
                  <a:lnTo>
                    <a:pt x="66449" y="0"/>
                  </a:lnTo>
                  <a:lnTo>
                    <a:pt x="53832" y="1119"/>
                  </a:lnTo>
                  <a:lnTo>
                    <a:pt x="33573" y="11721"/>
                  </a:lnTo>
                  <a:lnTo>
                    <a:pt x="17941" y="28131"/>
                  </a:lnTo>
                  <a:lnTo>
                    <a:pt x="7094" y="47122"/>
                  </a:lnTo>
                  <a:lnTo>
                    <a:pt x="0" y="83134"/>
                  </a:lnTo>
                  <a:lnTo>
                    <a:pt x="3487" y="117851"/>
                  </a:lnTo>
                  <a:lnTo>
                    <a:pt x="11979" y="136521"/>
                  </a:lnTo>
                  <a:lnTo>
                    <a:pt x="17518" y="144775"/>
                  </a:lnTo>
                  <a:lnTo>
                    <a:pt x="24720" y="149108"/>
                  </a:lnTo>
                  <a:lnTo>
                    <a:pt x="42083" y="150803"/>
                  </a:lnTo>
                  <a:lnTo>
                    <a:pt x="58377" y="144537"/>
                  </a:lnTo>
                  <a:lnTo>
                    <a:pt x="65998" y="139591"/>
                  </a:lnTo>
                  <a:lnTo>
                    <a:pt x="77585" y="124736"/>
                  </a:lnTo>
                  <a:lnTo>
                    <a:pt x="101977" y="66092"/>
                  </a:lnTo>
                  <a:lnTo>
                    <a:pt x="105593" y="55708"/>
                  </a:lnTo>
                  <a:lnTo>
                    <a:pt x="108004" y="53465"/>
                  </a:lnTo>
                  <a:lnTo>
                    <a:pt x="109611" y="56649"/>
                  </a:lnTo>
                  <a:lnTo>
                    <a:pt x="117781" y="95381"/>
                  </a:lnTo>
                  <a:lnTo>
                    <a:pt x="132881" y="123300"/>
                  </a:lnTo>
                  <a:lnTo>
                    <a:pt x="142406" y="132704"/>
                  </a:lnTo>
                  <a:lnTo>
                    <a:pt x="154940" y="140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71177" y="4392345"/>
              <a:ext cx="94758" cy="143798"/>
            </a:xfrm>
            <a:custGeom>
              <a:avLst/>
              <a:gdLst/>
              <a:ahLst/>
              <a:cxnLst/>
              <a:rect l="0" t="0" r="0" b="0"/>
              <a:pathLst>
                <a:path w="94758" h="143798">
                  <a:moveTo>
                    <a:pt x="0" y="38968"/>
                  </a:moveTo>
                  <a:lnTo>
                    <a:pt x="5590" y="97584"/>
                  </a:lnTo>
                  <a:lnTo>
                    <a:pt x="9066" y="137964"/>
                  </a:lnTo>
                  <a:lnTo>
                    <a:pt x="8384" y="143570"/>
                  </a:lnTo>
                  <a:lnTo>
                    <a:pt x="6759" y="143797"/>
                  </a:lnTo>
                  <a:lnTo>
                    <a:pt x="4506" y="140439"/>
                  </a:lnTo>
                  <a:lnTo>
                    <a:pt x="593" y="85678"/>
                  </a:lnTo>
                  <a:lnTo>
                    <a:pt x="2604" y="56218"/>
                  </a:lnTo>
                  <a:lnTo>
                    <a:pt x="16889" y="21072"/>
                  </a:lnTo>
                  <a:lnTo>
                    <a:pt x="29344" y="3328"/>
                  </a:lnTo>
                  <a:lnTo>
                    <a:pt x="37111" y="0"/>
                  </a:lnTo>
                  <a:lnTo>
                    <a:pt x="45798" y="121"/>
                  </a:lnTo>
                  <a:lnTo>
                    <a:pt x="55099" y="2542"/>
                  </a:lnTo>
                  <a:lnTo>
                    <a:pt x="62469" y="7665"/>
                  </a:lnTo>
                  <a:lnTo>
                    <a:pt x="73778" y="22716"/>
                  </a:lnTo>
                  <a:lnTo>
                    <a:pt x="86721" y="50920"/>
                  </a:lnTo>
                  <a:lnTo>
                    <a:pt x="93698" y="107540"/>
                  </a:lnTo>
                  <a:lnTo>
                    <a:pt x="94757" y="133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08048" y="4383609"/>
              <a:ext cx="102924" cy="157660"/>
            </a:xfrm>
            <a:custGeom>
              <a:avLst/>
              <a:gdLst/>
              <a:ahLst/>
              <a:cxnLst/>
              <a:rect l="0" t="0" r="0" b="0"/>
              <a:pathLst>
                <a:path w="102924" h="157660">
                  <a:moveTo>
                    <a:pt x="94756" y="5590"/>
                  </a:moveTo>
                  <a:lnTo>
                    <a:pt x="77988" y="0"/>
                  </a:lnTo>
                  <a:lnTo>
                    <a:pt x="45204" y="2114"/>
                  </a:lnTo>
                  <a:lnTo>
                    <a:pt x="25550" y="10284"/>
                  </a:lnTo>
                  <a:lnTo>
                    <a:pt x="17033" y="15738"/>
                  </a:lnTo>
                  <a:lnTo>
                    <a:pt x="12526" y="22884"/>
                  </a:lnTo>
                  <a:lnTo>
                    <a:pt x="10636" y="40182"/>
                  </a:lnTo>
                  <a:lnTo>
                    <a:pt x="16815" y="56449"/>
                  </a:lnTo>
                  <a:lnTo>
                    <a:pt x="21738" y="64062"/>
                  </a:lnTo>
                  <a:lnTo>
                    <a:pt x="36568" y="75641"/>
                  </a:lnTo>
                  <a:lnTo>
                    <a:pt x="99988" y="118296"/>
                  </a:lnTo>
                  <a:lnTo>
                    <a:pt x="102923" y="125181"/>
                  </a:lnTo>
                  <a:lnTo>
                    <a:pt x="102541" y="132111"/>
                  </a:lnTo>
                  <a:lnTo>
                    <a:pt x="99946" y="139070"/>
                  </a:lnTo>
                  <a:lnTo>
                    <a:pt x="93537" y="143710"/>
                  </a:lnTo>
                  <a:lnTo>
                    <a:pt x="42184" y="157356"/>
                  </a:lnTo>
                  <a:lnTo>
                    <a:pt x="24208" y="157659"/>
                  </a:lnTo>
                  <a:lnTo>
                    <a:pt x="0" y="15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518272" y="4378670"/>
              <a:ext cx="192063" cy="155766"/>
            </a:xfrm>
            <a:custGeom>
              <a:avLst/>
              <a:gdLst/>
              <a:ahLst/>
              <a:cxnLst/>
              <a:rect l="0" t="0" r="0" b="0"/>
              <a:pathLst>
                <a:path w="192063" h="155766">
                  <a:moveTo>
                    <a:pt x="5589" y="31585"/>
                  </a:moveTo>
                  <a:lnTo>
                    <a:pt x="0" y="48353"/>
                  </a:lnTo>
                  <a:lnTo>
                    <a:pt x="2113" y="81138"/>
                  </a:lnTo>
                  <a:lnTo>
                    <a:pt x="10149" y="114898"/>
                  </a:lnTo>
                  <a:lnTo>
                    <a:pt x="15648" y="123392"/>
                  </a:lnTo>
                  <a:lnTo>
                    <a:pt x="31117" y="135949"/>
                  </a:lnTo>
                  <a:lnTo>
                    <a:pt x="38986" y="137426"/>
                  </a:lnTo>
                  <a:lnTo>
                    <a:pt x="46571" y="136071"/>
                  </a:lnTo>
                  <a:lnTo>
                    <a:pt x="61238" y="128326"/>
                  </a:lnTo>
                  <a:lnTo>
                    <a:pt x="75555" y="117085"/>
                  </a:lnTo>
                  <a:lnTo>
                    <a:pt x="91181" y="92014"/>
                  </a:lnTo>
                  <a:lnTo>
                    <a:pt x="94236" y="90588"/>
                  </a:lnTo>
                  <a:lnTo>
                    <a:pt x="96273" y="94317"/>
                  </a:lnTo>
                  <a:lnTo>
                    <a:pt x="105130" y="128335"/>
                  </a:lnTo>
                  <a:lnTo>
                    <a:pt x="120350" y="152929"/>
                  </a:lnTo>
                  <a:lnTo>
                    <a:pt x="127720" y="155765"/>
                  </a:lnTo>
                  <a:lnTo>
                    <a:pt x="136143" y="155316"/>
                  </a:lnTo>
                  <a:lnTo>
                    <a:pt x="153690" y="148578"/>
                  </a:lnTo>
                  <a:lnTo>
                    <a:pt x="169288" y="137784"/>
                  </a:lnTo>
                  <a:lnTo>
                    <a:pt x="180900" y="118949"/>
                  </a:lnTo>
                  <a:lnTo>
                    <a:pt x="188790" y="94980"/>
                  </a:lnTo>
                  <a:lnTo>
                    <a:pt x="192062" y="56349"/>
                  </a:lnTo>
                  <a:lnTo>
                    <a:pt x="186143" y="24495"/>
                  </a:lnTo>
                  <a:lnTo>
                    <a:pt x="1740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748315" y="4372665"/>
              <a:ext cx="112459" cy="123501"/>
            </a:xfrm>
            <a:custGeom>
              <a:avLst/>
              <a:gdLst/>
              <a:ahLst/>
              <a:cxnLst/>
              <a:rect l="0" t="0" r="0" b="0"/>
              <a:pathLst>
                <a:path w="112459" h="123501">
                  <a:moveTo>
                    <a:pt x="17702" y="79705"/>
                  </a:moveTo>
                  <a:lnTo>
                    <a:pt x="60394" y="76585"/>
                  </a:lnTo>
                  <a:lnTo>
                    <a:pt x="79960" y="70129"/>
                  </a:lnTo>
                  <a:lnTo>
                    <a:pt x="96455" y="59461"/>
                  </a:lnTo>
                  <a:lnTo>
                    <a:pt x="100619" y="52171"/>
                  </a:lnTo>
                  <a:lnTo>
                    <a:pt x="102127" y="34712"/>
                  </a:lnTo>
                  <a:lnTo>
                    <a:pt x="95779" y="18374"/>
                  </a:lnTo>
                  <a:lnTo>
                    <a:pt x="90810" y="10742"/>
                  </a:lnTo>
                  <a:lnTo>
                    <a:pt x="82818" y="5653"/>
                  </a:lnTo>
                  <a:lnTo>
                    <a:pt x="61461" y="0"/>
                  </a:lnTo>
                  <a:lnTo>
                    <a:pt x="39490" y="3726"/>
                  </a:lnTo>
                  <a:lnTo>
                    <a:pt x="28718" y="7995"/>
                  </a:lnTo>
                  <a:lnTo>
                    <a:pt x="13629" y="22097"/>
                  </a:lnTo>
                  <a:lnTo>
                    <a:pt x="7968" y="30772"/>
                  </a:lnTo>
                  <a:lnTo>
                    <a:pt x="0" y="65336"/>
                  </a:lnTo>
                  <a:lnTo>
                    <a:pt x="3228" y="99624"/>
                  </a:lnTo>
                  <a:lnTo>
                    <a:pt x="8052" y="108192"/>
                  </a:lnTo>
                  <a:lnTo>
                    <a:pt x="22772" y="120832"/>
                  </a:lnTo>
                  <a:lnTo>
                    <a:pt x="31610" y="123500"/>
                  </a:lnTo>
                  <a:lnTo>
                    <a:pt x="50790" y="123346"/>
                  </a:lnTo>
                  <a:lnTo>
                    <a:pt x="112458" y="111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13416" y="4357613"/>
              <a:ext cx="115815" cy="160828"/>
            </a:xfrm>
            <a:custGeom>
              <a:avLst/>
              <a:gdLst/>
              <a:ahLst/>
              <a:cxnLst/>
              <a:rect l="0" t="0" r="0" b="0"/>
              <a:pathLst>
                <a:path w="115815" h="160828">
                  <a:moveTo>
                    <a:pt x="0" y="73700"/>
                  </a:moveTo>
                  <a:lnTo>
                    <a:pt x="17958" y="134810"/>
                  </a:lnTo>
                  <a:lnTo>
                    <a:pt x="25858" y="160827"/>
                  </a:lnTo>
                  <a:lnTo>
                    <a:pt x="23971" y="155706"/>
                  </a:lnTo>
                  <a:lnTo>
                    <a:pt x="15724" y="95101"/>
                  </a:lnTo>
                  <a:lnTo>
                    <a:pt x="17657" y="63273"/>
                  </a:lnTo>
                  <a:lnTo>
                    <a:pt x="25786" y="45279"/>
                  </a:lnTo>
                  <a:lnTo>
                    <a:pt x="31228" y="37205"/>
                  </a:lnTo>
                  <a:lnTo>
                    <a:pt x="46634" y="25115"/>
                  </a:lnTo>
                  <a:lnTo>
                    <a:pt x="104656" y="347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42528" y="347440"/>
            <a:ext cx="2263628" cy="372433"/>
            <a:chOff x="2042528" y="347440"/>
            <a:chExt cx="2263628" cy="372433"/>
          </a:xfrm>
        </p:grpSpPr>
        <p:sp>
          <p:nvSpPr>
            <p:cNvPr id="2" name="Freeform 1"/>
            <p:cNvSpPr/>
            <p:nvPr/>
          </p:nvSpPr>
          <p:spPr>
            <a:xfrm>
              <a:off x="2042528" y="52642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54013" y="371261"/>
              <a:ext cx="245234" cy="348612"/>
            </a:xfrm>
            <a:custGeom>
              <a:avLst/>
              <a:gdLst/>
              <a:ahLst/>
              <a:cxnLst/>
              <a:rect l="0" t="0" r="0" b="0"/>
              <a:pathLst>
                <a:path w="245234" h="348612">
                  <a:moveTo>
                    <a:pt x="30670" y="39350"/>
                  </a:moveTo>
                  <a:lnTo>
                    <a:pt x="8314" y="39350"/>
                  </a:lnTo>
                  <a:lnTo>
                    <a:pt x="2898" y="35840"/>
                  </a:lnTo>
                  <a:lnTo>
                    <a:pt x="457" y="29991"/>
                  </a:lnTo>
                  <a:lnTo>
                    <a:pt x="0" y="22582"/>
                  </a:lnTo>
                  <a:lnTo>
                    <a:pt x="3204" y="16473"/>
                  </a:lnTo>
                  <a:lnTo>
                    <a:pt x="16124" y="6566"/>
                  </a:lnTo>
                  <a:lnTo>
                    <a:pt x="48717" y="0"/>
                  </a:lnTo>
                  <a:lnTo>
                    <a:pt x="82421" y="3644"/>
                  </a:lnTo>
                  <a:lnTo>
                    <a:pt x="114634" y="17722"/>
                  </a:lnTo>
                  <a:lnTo>
                    <a:pt x="140816" y="36711"/>
                  </a:lnTo>
                  <a:lnTo>
                    <a:pt x="149814" y="56504"/>
                  </a:lnTo>
                  <a:lnTo>
                    <a:pt x="152214" y="68334"/>
                  </a:lnTo>
                  <a:lnTo>
                    <a:pt x="151474" y="78560"/>
                  </a:lnTo>
                  <a:lnTo>
                    <a:pt x="144412" y="96161"/>
                  </a:lnTo>
                  <a:lnTo>
                    <a:pt x="121694" y="119224"/>
                  </a:lnTo>
                  <a:lnTo>
                    <a:pt x="92735" y="135286"/>
                  </a:lnTo>
                  <a:lnTo>
                    <a:pt x="88425" y="136063"/>
                  </a:lnTo>
                  <a:lnTo>
                    <a:pt x="87891" y="134241"/>
                  </a:lnTo>
                  <a:lnTo>
                    <a:pt x="89874" y="130686"/>
                  </a:lnTo>
                  <a:lnTo>
                    <a:pt x="94706" y="129487"/>
                  </a:lnTo>
                  <a:lnTo>
                    <a:pt x="127678" y="135967"/>
                  </a:lnTo>
                  <a:lnTo>
                    <a:pt x="157679" y="148306"/>
                  </a:lnTo>
                  <a:lnTo>
                    <a:pt x="193669" y="173436"/>
                  </a:lnTo>
                  <a:lnTo>
                    <a:pt x="222138" y="209336"/>
                  </a:lnTo>
                  <a:lnTo>
                    <a:pt x="244083" y="260650"/>
                  </a:lnTo>
                  <a:lnTo>
                    <a:pt x="245233" y="281595"/>
                  </a:lnTo>
                  <a:lnTo>
                    <a:pt x="240676" y="301432"/>
                  </a:lnTo>
                  <a:lnTo>
                    <a:pt x="230851" y="318048"/>
                  </a:lnTo>
                  <a:lnTo>
                    <a:pt x="215566" y="330112"/>
                  </a:lnTo>
                  <a:lnTo>
                    <a:pt x="177157" y="347389"/>
                  </a:lnTo>
                  <a:lnTo>
                    <a:pt x="156607" y="348611"/>
                  </a:lnTo>
                  <a:lnTo>
                    <a:pt x="95911" y="336789"/>
                  </a:lnTo>
                  <a:lnTo>
                    <a:pt x="32560" y="319995"/>
                  </a:lnTo>
                  <a:lnTo>
                    <a:pt x="9613" y="313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53222" y="48431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90051" y="55801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52035" y="8333"/>
                  </a:lnTo>
                  <a:lnTo>
                    <a:pt x="100612" y="10095"/>
                  </a:lnTo>
                  <a:lnTo>
                    <a:pt x="46564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11157" y="368497"/>
              <a:ext cx="264501" cy="334590"/>
            </a:xfrm>
            <a:custGeom>
              <a:avLst/>
              <a:gdLst/>
              <a:ahLst/>
              <a:cxnLst/>
              <a:rect l="0" t="0" r="0" b="0"/>
              <a:pathLst>
                <a:path w="264501" h="334590">
                  <a:moveTo>
                    <a:pt x="194791" y="0"/>
                  </a:moveTo>
                  <a:lnTo>
                    <a:pt x="183612" y="11178"/>
                  </a:lnTo>
                  <a:lnTo>
                    <a:pt x="154304" y="23719"/>
                  </a:lnTo>
                  <a:lnTo>
                    <a:pt x="115984" y="29255"/>
                  </a:lnTo>
                  <a:lnTo>
                    <a:pt x="55515" y="19826"/>
                  </a:lnTo>
                  <a:lnTo>
                    <a:pt x="42279" y="16727"/>
                  </a:lnTo>
                  <a:lnTo>
                    <a:pt x="31115" y="17000"/>
                  </a:lnTo>
                  <a:lnTo>
                    <a:pt x="12471" y="23543"/>
                  </a:lnTo>
                  <a:lnTo>
                    <a:pt x="6564" y="32073"/>
                  </a:lnTo>
                  <a:lnTo>
                    <a:pt x="0" y="57149"/>
                  </a:lnTo>
                  <a:lnTo>
                    <a:pt x="1894" y="92972"/>
                  </a:lnTo>
                  <a:lnTo>
                    <a:pt x="16285" y="147164"/>
                  </a:lnTo>
                  <a:lnTo>
                    <a:pt x="19635" y="157771"/>
                  </a:lnTo>
                  <a:lnTo>
                    <a:pt x="24208" y="162502"/>
                  </a:lnTo>
                  <a:lnTo>
                    <a:pt x="29596" y="163317"/>
                  </a:lnTo>
                  <a:lnTo>
                    <a:pt x="51478" y="153285"/>
                  </a:lnTo>
                  <a:lnTo>
                    <a:pt x="60644" y="147814"/>
                  </a:lnTo>
                  <a:lnTo>
                    <a:pt x="101491" y="140113"/>
                  </a:lnTo>
                  <a:lnTo>
                    <a:pt x="158120" y="145916"/>
                  </a:lnTo>
                  <a:lnTo>
                    <a:pt x="192114" y="156188"/>
                  </a:lnTo>
                  <a:lnTo>
                    <a:pt x="232581" y="186699"/>
                  </a:lnTo>
                  <a:lnTo>
                    <a:pt x="254211" y="207266"/>
                  </a:lnTo>
                  <a:lnTo>
                    <a:pt x="262144" y="227429"/>
                  </a:lnTo>
                  <a:lnTo>
                    <a:pt x="264500" y="250818"/>
                  </a:lnTo>
                  <a:lnTo>
                    <a:pt x="261647" y="272912"/>
                  </a:lnTo>
                  <a:lnTo>
                    <a:pt x="253361" y="291310"/>
                  </a:lnTo>
                  <a:lnTo>
                    <a:pt x="247875" y="299491"/>
                  </a:lnTo>
                  <a:lnTo>
                    <a:pt x="232422" y="311702"/>
                  </a:lnTo>
                  <a:lnTo>
                    <a:pt x="193905" y="329072"/>
                  </a:lnTo>
                  <a:lnTo>
                    <a:pt x="157354" y="334589"/>
                  </a:lnTo>
                  <a:lnTo>
                    <a:pt x="111487" y="328048"/>
                  </a:lnTo>
                  <a:lnTo>
                    <a:pt x="6844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0868" y="473782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06031" y="53695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85098" y="34744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10443" y="165971"/>
                  </a:lnTo>
                  <a:lnTo>
                    <a:pt x="10503" y="215423"/>
                  </a:lnTo>
                  <a:lnTo>
                    <a:pt x="13643" y="27829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98476" y="389554"/>
              <a:ext cx="207680" cy="171933"/>
            </a:xfrm>
            <a:custGeom>
              <a:avLst/>
              <a:gdLst/>
              <a:ahLst/>
              <a:cxnLst/>
              <a:rect l="0" t="0" r="0" b="0"/>
              <a:pathLst>
                <a:path w="207680" h="171933">
                  <a:moveTo>
                    <a:pt x="207679" y="105285"/>
                  </a:moveTo>
                  <a:lnTo>
                    <a:pt x="164987" y="119857"/>
                  </a:lnTo>
                  <a:lnTo>
                    <a:pt x="111677" y="143035"/>
                  </a:lnTo>
                  <a:lnTo>
                    <a:pt x="51205" y="161324"/>
                  </a:lnTo>
                  <a:lnTo>
                    <a:pt x="13008" y="171932"/>
                  </a:lnTo>
                  <a:lnTo>
                    <a:pt x="5368" y="170773"/>
                  </a:lnTo>
                  <a:lnTo>
                    <a:pt x="1445" y="166491"/>
                  </a:lnTo>
                  <a:lnTo>
                    <a:pt x="0" y="160127"/>
                  </a:lnTo>
                  <a:lnTo>
                    <a:pt x="4633" y="143697"/>
                  </a:lnTo>
                  <a:lnTo>
                    <a:pt x="24790" y="85863"/>
                  </a:lnTo>
                  <a:lnTo>
                    <a:pt x="33257" y="46238"/>
                  </a:lnTo>
                  <a:lnTo>
                    <a:pt x="286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32538" y="297880"/>
            <a:ext cx="1340193" cy="383991"/>
            <a:chOff x="4632538" y="297880"/>
            <a:chExt cx="1340193" cy="383991"/>
          </a:xfrm>
        </p:grpSpPr>
        <p:sp>
          <p:nvSpPr>
            <p:cNvPr id="12" name="Freeform 11"/>
            <p:cNvSpPr/>
            <p:nvPr/>
          </p:nvSpPr>
          <p:spPr>
            <a:xfrm>
              <a:off x="4632538" y="48431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10664" y="297880"/>
              <a:ext cx="185129" cy="344359"/>
            </a:xfrm>
            <a:custGeom>
              <a:avLst/>
              <a:gdLst/>
              <a:ahLst/>
              <a:cxnLst/>
              <a:rect l="0" t="0" r="0" b="0"/>
              <a:pathLst>
                <a:path w="185129" h="344359">
                  <a:moveTo>
                    <a:pt x="185128" y="102202"/>
                  </a:moveTo>
                  <a:lnTo>
                    <a:pt x="182009" y="59511"/>
                  </a:lnTo>
                  <a:lnTo>
                    <a:pt x="175553" y="39944"/>
                  </a:lnTo>
                  <a:lnTo>
                    <a:pt x="164885" y="23450"/>
                  </a:lnTo>
                  <a:lnTo>
                    <a:pt x="146106" y="11439"/>
                  </a:lnTo>
                  <a:lnTo>
                    <a:pt x="122162" y="3372"/>
                  </a:lnTo>
                  <a:lnTo>
                    <a:pt x="83543" y="0"/>
                  </a:lnTo>
                  <a:lnTo>
                    <a:pt x="60431" y="3357"/>
                  </a:lnTo>
                  <a:lnTo>
                    <a:pt x="41580" y="11868"/>
                  </a:lnTo>
                  <a:lnTo>
                    <a:pt x="33277" y="17413"/>
                  </a:lnTo>
                  <a:lnTo>
                    <a:pt x="10414" y="47574"/>
                  </a:lnTo>
                  <a:lnTo>
                    <a:pt x="0" y="91735"/>
                  </a:lnTo>
                  <a:lnTo>
                    <a:pt x="3803" y="115488"/>
                  </a:lnTo>
                  <a:lnTo>
                    <a:pt x="19098" y="142014"/>
                  </a:lnTo>
                  <a:lnTo>
                    <a:pt x="41568" y="164691"/>
                  </a:lnTo>
                  <a:lnTo>
                    <a:pt x="50817" y="171938"/>
                  </a:lnTo>
                  <a:lnTo>
                    <a:pt x="60492" y="174429"/>
                  </a:lnTo>
                  <a:lnTo>
                    <a:pt x="80601" y="170958"/>
                  </a:lnTo>
                  <a:lnTo>
                    <a:pt x="111653" y="155850"/>
                  </a:lnTo>
                  <a:lnTo>
                    <a:pt x="137492" y="130966"/>
                  </a:lnTo>
                  <a:lnTo>
                    <a:pt x="154376" y="101366"/>
                  </a:lnTo>
                  <a:lnTo>
                    <a:pt x="158778" y="98136"/>
                  </a:lnTo>
                  <a:lnTo>
                    <a:pt x="162882" y="99491"/>
                  </a:lnTo>
                  <a:lnTo>
                    <a:pt x="166788" y="103904"/>
                  </a:lnTo>
                  <a:lnTo>
                    <a:pt x="168008" y="121286"/>
                  </a:lnTo>
                  <a:lnTo>
                    <a:pt x="164849" y="176162"/>
                  </a:lnTo>
                  <a:lnTo>
                    <a:pt x="164225" y="234922"/>
                  </a:lnTo>
                  <a:lnTo>
                    <a:pt x="160982" y="288469"/>
                  </a:lnTo>
                  <a:lnTo>
                    <a:pt x="153543" y="34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37948" y="442196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62623" y="48901"/>
                  </a:lnTo>
                  <a:lnTo>
                    <a:pt x="21009" y="104033"/>
                  </a:lnTo>
                  <a:lnTo>
                    <a:pt x="6225" y="12285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27419" y="421139"/>
              <a:ext cx="94758" cy="137274"/>
            </a:xfrm>
            <a:custGeom>
              <a:avLst/>
              <a:gdLst/>
              <a:ahLst/>
              <a:cxnLst/>
              <a:rect l="0" t="0" r="0" b="0"/>
              <a:pathLst>
                <a:path w="94758" h="137274">
                  <a:moveTo>
                    <a:pt x="0" y="0"/>
                  </a:moveTo>
                  <a:lnTo>
                    <a:pt x="35917" y="59941"/>
                  </a:lnTo>
                  <a:lnTo>
                    <a:pt x="70046" y="115439"/>
                  </a:lnTo>
                  <a:lnTo>
                    <a:pt x="86395" y="135720"/>
                  </a:lnTo>
                  <a:lnTo>
                    <a:pt x="89182" y="137273"/>
                  </a:lnTo>
                  <a:lnTo>
                    <a:pt x="947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43274" y="312520"/>
              <a:ext cx="329457" cy="369351"/>
            </a:xfrm>
            <a:custGeom>
              <a:avLst/>
              <a:gdLst/>
              <a:ahLst/>
              <a:cxnLst/>
              <a:rect l="0" t="0" r="0" b="0"/>
              <a:pathLst>
                <a:path w="329457" h="369351">
                  <a:moveTo>
                    <a:pt x="0" y="55977"/>
                  </a:moveTo>
                  <a:lnTo>
                    <a:pt x="17981" y="31930"/>
                  </a:lnTo>
                  <a:lnTo>
                    <a:pt x="45492" y="11677"/>
                  </a:lnTo>
                  <a:lnTo>
                    <a:pt x="69742" y="1973"/>
                  </a:lnTo>
                  <a:lnTo>
                    <a:pt x="92997" y="0"/>
                  </a:lnTo>
                  <a:lnTo>
                    <a:pt x="116202" y="4192"/>
                  </a:lnTo>
                  <a:lnTo>
                    <a:pt x="142112" y="13854"/>
                  </a:lnTo>
                  <a:lnTo>
                    <a:pt x="159867" y="29067"/>
                  </a:lnTo>
                  <a:lnTo>
                    <a:pt x="166240" y="38037"/>
                  </a:lnTo>
                  <a:lnTo>
                    <a:pt x="169318" y="47526"/>
                  </a:lnTo>
                  <a:lnTo>
                    <a:pt x="169619" y="67429"/>
                  </a:lnTo>
                  <a:lnTo>
                    <a:pt x="157622" y="98365"/>
                  </a:lnTo>
                  <a:lnTo>
                    <a:pt x="142584" y="113030"/>
                  </a:lnTo>
                  <a:lnTo>
                    <a:pt x="101142" y="133550"/>
                  </a:lnTo>
                  <a:lnTo>
                    <a:pt x="141134" y="130418"/>
                  </a:lnTo>
                  <a:lnTo>
                    <a:pt x="165672" y="136245"/>
                  </a:lnTo>
                  <a:lnTo>
                    <a:pt x="227968" y="165636"/>
                  </a:lnTo>
                  <a:lnTo>
                    <a:pt x="283788" y="199980"/>
                  </a:lnTo>
                  <a:lnTo>
                    <a:pt x="310123" y="226546"/>
                  </a:lnTo>
                  <a:lnTo>
                    <a:pt x="327155" y="256645"/>
                  </a:lnTo>
                  <a:lnTo>
                    <a:pt x="329456" y="280473"/>
                  </a:lnTo>
                  <a:lnTo>
                    <a:pt x="325409" y="305492"/>
                  </a:lnTo>
                  <a:lnTo>
                    <a:pt x="315812" y="328309"/>
                  </a:lnTo>
                  <a:lnTo>
                    <a:pt x="300628" y="343910"/>
                  </a:lnTo>
                  <a:lnTo>
                    <a:pt x="262285" y="363457"/>
                  </a:lnTo>
                  <a:lnTo>
                    <a:pt x="225763" y="369350"/>
                  </a:lnTo>
                  <a:lnTo>
                    <a:pt x="185306" y="365507"/>
                  </a:lnTo>
                  <a:lnTo>
                    <a:pt x="132054" y="345323"/>
                  </a:lnTo>
                  <a:lnTo>
                    <a:pt x="74240" y="301138"/>
                  </a:lnTo>
                  <a:lnTo>
                    <a:pt x="52643" y="287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29867" y="863336"/>
            <a:ext cx="1445077" cy="273742"/>
            <a:chOff x="4629867" y="863336"/>
            <a:chExt cx="1445077" cy="273742"/>
          </a:xfrm>
        </p:grpSpPr>
        <p:sp>
          <p:nvSpPr>
            <p:cNvPr id="18" name="Freeform 17"/>
            <p:cNvSpPr/>
            <p:nvPr/>
          </p:nvSpPr>
          <p:spPr>
            <a:xfrm>
              <a:off x="4629867" y="863336"/>
              <a:ext cx="1445077" cy="135288"/>
            </a:xfrm>
            <a:custGeom>
              <a:avLst/>
              <a:gdLst/>
              <a:ahLst/>
              <a:cxnLst/>
              <a:rect l="0" t="0" r="0" b="0"/>
              <a:pathLst>
                <a:path w="1445077" h="135288">
                  <a:moveTo>
                    <a:pt x="1445076" y="0"/>
                  </a:moveTo>
                  <a:lnTo>
                    <a:pt x="1445075" y="58617"/>
                  </a:lnTo>
                  <a:lnTo>
                    <a:pt x="1439486" y="93407"/>
                  </a:lnTo>
                  <a:lnTo>
                    <a:pt x="1433161" y="100876"/>
                  </a:lnTo>
                  <a:lnTo>
                    <a:pt x="1413654" y="109175"/>
                  </a:lnTo>
                  <a:lnTo>
                    <a:pt x="1392506" y="109744"/>
                  </a:lnTo>
                  <a:lnTo>
                    <a:pt x="1331395" y="105872"/>
                  </a:lnTo>
                  <a:lnTo>
                    <a:pt x="1276348" y="105401"/>
                  </a:lnTo>
                  <a:lnTo>
                    <a:pt x="1220414" y="105308"/>
                  </a:lnTo>
                  <a:lnTo>
                    <a:pt x="1163135" y="105290"/>
                  </a:lnTo>
                  <a:lnTo>
                    <a:pt x="1099829" y="105286"/>
                  </a:lnTo>
                  <a:lnTo>
                    <a:pt x="1047506" y="110875"/>
                  </a:lnTo>
                  <a:lnTo>
                    <a:pt x="987734" y="114838"/>
                  </a:lnTo>
                  <a:lnTo>
                    <a:pt x="932774" y="118741"/>
                  </a:lnTo>
                  <a:lnTo>
                    <a:pt x="882186" y="124841"/>
                  </a:lnTo>
                  <a:lnTo>
                    <a:pt x="827133" y="126046"/>
                  </a:lnTo>
                  <a:lnTo>
                    <a:pt x="768079" y="126284"/>
                  </a:lnTo>
                  <a:lnTo>
                    <a:pt x="706024" y="126331"/>
                  </a:lnTo>
                  <a:lnTo>
                    <a:pt x="647537" y="126340"/>
                  </a:lnTo>
                  <a:lnTo>
                    <a:pt x="599155" y="126342"/>
                  </a:lnTo>
                  <a:lnTo>
                    <a:pt x="540293" y="126342"/>
                  </a:lnTo>
                  <a:lnTo>
                    <a:pt x="489194" y="120753"/>
                  </a:lnTo>
                  <a:lnTo>
                    <a:pt x="436900" y="116789"/>
                  </a:lnTo>
                  <a:lnTo>
                    <a:pt x="381510" y="116007"/>
                  </a:lnTo>
                  <a:lnTo>
                    <a:pt x="325508" y="115852"/>
                  </a:lnTo>
                  <a:lnTo>
                    <a:pt x="270556" y="116991"/>
                  </a:lnTo>
                  <a:lnTo>
                    <a:pt x="235683" y="121882"/>
                  </a:lnTo>
                  <a:lnTo>
                    <a:pt x="176249" y="116844"/>
                  </a:lnTo>
                  <a:lnTo>
                    <a:pt x="116040" y="124283"/>
                  </a:lnTo>
                  <a:lnTo>
                    <a:pt x="61850" y="131525"/>
                  </a:lnTo>
                  <a:lnTo>
                    <a:pt x="20076" y="135287"/>
                  </a:lnTo>
                  <a:lnTo>
                    <a:pt x="10765" y="131135"/>
                  </a:lnTo>
                  <a:lnTo>
                    <a:pt x="4558" y="123689"/>
                  </a:lnTo>
                  <a:lnTo>
                    <a:pt x="419" y="114045"/>
                  </a:lnTo>
                  <a:lnTo>
                    <a:pt x="0" y="104106"/>
                  </a:lnTo>
                  <a:lnTo>
                    <a:pt x="1320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64248" y="1010735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31586" y="0"/>
                  </a:moveTo>
                  <a:lnTo>
                    <a:pt x="23253" y="37478"/>
                  </a:lnTo>
                  <a:lnTo>
                    <a:pt x="15902" y="833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916808" y="1364791"/>
            <a:ext cx="655330" cy="361883"/>
            <a:chOff x="4916808" y="1364791"/>
            <a:chExt cx="655330" cy="361883"/>
          </a:xfrm>
        </p:grpSpPr>
        <p:sp>
          <p:nvSpPr>
            <p:cNvPr id="21" name="Freeform 20"/>
            <p:cNvSpPr/>
            <p:nvPr/>
          </p:nvSpPr>
          <p:spPr>
            <a:xfrm>
              <a:off x="4916808" y="145293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3122" y="7409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93327" y="1364791"/>
              <a:ext cx="244622" cy="288896"/>
            </a:xfrm>
            <a:custGeom>
              <a:avLst/>
              <a:gdLst/>
              <a:ahLst/>
              <a:cxnLst/>
              <a:rect l="0" t="0" r="0" b="0"/>
              <a:pathLst>
                <a:path w="244622" h="288896">
                  <a:moveTo>
                    <a:pt x="23523" y="24970"/>
                  </a:moveTo>
                  <a:lnTo>
                    <a:pt x="41503" y="9329"/>
                  </a:lnTo>
                  <a:lnTo>
                    <a:pt x="58420" y="1251"/>
                  </a:lnTo>
                  <a:lnTo>
                    <a:pt x="77637" y="0"/>
                  </a:lnTo>
                  <a:lnTo>
                    <a:pt x="96706" y="4514"/>
                  </a:lnTo>
                  <a:lnTo>
                    <a:pt x="128012" y="26475"/>
                  </a:lnTo>
                  <a:lnTo>
                    <a:pt x="141322" y="40847"/>
                  </a:lnTo>
                  <a:lnTo>
                    <a:pt x="155392" y="71009"/>
                  </a:lnTo>
                  <a:lnTo>
                    <a:pt x="164631" y="113611"/>
                  </a:lnTo>
                  <a:lnTo>
                    <a:pt x="161577" y="163752"/>
                  </a:lnTo>
                  <a:lnTo>
                    <a:pt x="158579" y="189596"/>
                  </a:lnTo>
                  <a:lnTo>
                    <a:pt x="143738" y="222707"/>
                  </a:lnTo>
                  <a:lnTo>
                    <a:pt x="110915" y="262850"/>
                  </a:lnTo>
                  <a:lnTo>
                    <a:pt x="84511" y="284446"/>
                  </a:lnTo>
                  <a:lnTo>
                    <a:pt x="74710" y="288031"/>
                  </a:lnTo>
                  <a:lnTo>
                    <a:pt x="54461" y="288895"/>
                  </a:lnTo>
                  <a:lnTo>
                    <a:pt x="23331" y="282805"/>
                  </a:lnTo>
                  <a:lnTo>
                    <a:pt x="15206" y="277578"/>
                  </a:lnTo>
                  <a:lnTo>
                    <a:pt x="3059" y="262413"/>
                  </a:lnTo>
                  <a:lnTo>
                    <a:pt x="0" y="243974"/>
                  </a:lnTo>
                  <a:lnTo>
                    <a:pt x="3709" y="224081"/>
                  </a:lnTo>
                  <a:lnTo>
                    <a:pt x="13157" y="203541"/>
                  </a:lnTo>
                  <a:lnTo>
                    <a:pt x="21291" y="196660"/>
                  </a:lnTo>
                  <a:lnTo>
                    <a:pt x="42808" y="189014"/>
                  </a:lnTo>
                  <a:lnTo>
                    <a:pt x="75640" y="190299"/>
                  </a:lnTo>
                  <a:lnTo>
                    <a:pt x="137071" y="204467"/>
                  </a:lnTo>
                  <a:lnTo>
                    <a:pt x="192850" y="219230"/>
                  </a:lnTo>
                  <a:lnTo>
                    <a:pt x="244621" y="21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48477" y="1400290"/>
              <a:ext cx="223661" cy="326384"/>
            </a:xfrm>
            <a:custGeom>
              <a:avLst/>
              <a:gdLst/>
              <a:ahLst/>
              <a:cxnLst/>
              <a:rect l="0" t="0" r="0" b="0"/>
              <a:pathLst>
                <a:path w="223661" h="326384">
                  <a:moveTo>
                    <a:pt x="0" y="0"/>
                  </a:moveTo>
                  <a:lnTo>
                    <a:pt x="54144" y="0"/>
                  </a:lnTo>
                  <a:lnTo>
                    <a:pt x="114680" y="0"/>
                  </a:lnTo>
                  <a:lnTo>
                    <a:pt x="174557" y="0"/>
                  </a:lnTo>
                  <a:lnTo>
                    <a:pt x="203143" y="0"/>
                  </a:lnTo>
                  <a:lnTo>
                    <a:pt x="212637" y="4679"/>
                  </a:lnTo>
                  <a:lnTo>
                    <a:pt x="218967" y="12478"/>
                  </a:lnTo>
                  <a:lnTo>
                    <a:pt x="223187" y="22357"/>
                  </a:lnTo>
                  <a:lnTo>
                    <a:pt x="223660" y="32452"/>
                  </a:lnTo>
                  <a:lnTo>
                    <a:pt x="207166" y="84342"/>
                  </a:lnTo>
                  <a:lnTo>
                    <a:pt x="181193" y="140005"/>
                  </a:lnTo>
                  <a:lnTo>
                    <a:pt x="160558" y="200237"/>
                  </a:lnTo>
                  <a:lnTo>
                    <a:pt x="134862" y="261620"/>
                  </a:lnTo>
                  <a:lnTo>
                    <a:pt x="119130" y="309406"/>
                  </a:lnTo>
                  <a:lnTo>
                    <a:pt x="11581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10984" y="1326590"/>
            <a:ext cx="2158343" cy="417283"/>
            <a:chOff x="2210984" y="1326590"/>
            <a:chExt cx="2158343" cy="417283"/>
          </a:xfrm>
        </p:grpSpPr>
        <p:sp>
          <p:nvSpPr>
            <p:cNvPr id="25" name="Freeform 24"/>
            <p:cNvSpPr/>
            <p:nvPr/>
          </p:nvSpPr>
          <p:spPr>
            <a:xfrm>
              <a:off x="3958715" y="140029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878" y="167003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85015" y="149504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0"/>
                  </a:lnTo>
                  <a:lnTo>
                    <a:pt x="66194" y="8406"/>
                  </a:lnTo>
                  <a:lnTo>
                    <a:pt x="19791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9861" y="1337119"/>
              <a:ext cx="19466" cy="315856"/>
            </a:xfrm>
            <a:custGeom>
              <a:avLst/>
              <a:gdLst/>
              <a:ahLst/>
              <a:cxnLst/>
              <a:rect l="0" t="0" r="0" b="0"/>
              <a:pathLst>
                <a:path w="19466" h="315856">
                  <a:moveTo>
                    <a:pt x="19465" y="0"/>
                  </a:moveTo>
                  <a:lnTo>
                    <a:pt x="11132" y="37478"/>
                  </a:lnTo>
                  <a:lnTo>
                    <a:pt x="3781" y="94490"/>
                  </a:lnTo>
                  <a:lnTo>
                    <a:pt x="0" y="144850"/>
                  </a:lnTo>
                  <a:lnTo>
                    <a:pt x="4469" y="196817"/>
                  </a:lnTo>
                  <a:lnTo>
                    <a:pt x="15290" y="258372"/>
                  </a:lnTo>
                  <a:lnTo>
                    <a:pt x="1946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4157" y="1326590"/>
              <a:ext cx="215170" cy="163044"/>
            </a:xfrm>
            <a:custGeom>
              <a:avLst/>
              <a:gdLst/>
              <a:ahLst/>
              <a:cxnLst/>
              <a:rect l="0" t="0" r="0" b="0"/>
              <a:pathLst>
                <a:path w="215170" h="163044">
                  <a:moveTo>
                    <a:pt x="215169" y="157928"/>
                  </a:moveTo>
                  <a:lnTo>
                    <a:pt x="177691" y="149594"/>
                  </a:lnTo>
                  <a:lnTo>
                    <a:pt x="120678" y="147833"/>
                  </a:lnTo>
                  <a:lnTo>
                    <a:pt x="58663" y="158909"/>
                  </a:lnTo>
                  <a:lnTo>
                    <a:pt x="36816" y="163043"/>
                  </a:lnTo>
                  <a:lnTo>
                    <a:pt x="15409" y="160981"/>
                  </a:lnTo>
                  <a:lnTo>
                    <a:pt x="8296" y="155284"/>
                  </a:lnTo>
                  <a:lnTo>
                    <a:pt x="393" y="136476"/>
                  </a:lnTo>
                  <a:lnTo>
                    <a:pt x="0" y="115638"/>
                  </a:lnTo>
                  <a:lnTo>
                    <a:pt x="15648" y="52627"/>
                  </a:lnTo>
                  <a:lnTo>
                    <a:pt x="361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95419" y="1358176"/>
              <a:ext cx="300974" cy="345641"/>
            </a:xfrm>
            <a:custGeom>
              <a:avLst/>
              <a:gdLst/>
              <a:ahLst/>
              <a:cxnLst/>
              <a:rect l="0" t="0" r="0" b="0"/>
              <a:pathLst>
                <a:path w="300974" h="345641">
                  <a:moveTo>
                    <a:pt x="273741" y="0"/>
                  </a:moveTo>
                  <a:lnTo>
                    <a:pt x="256974" y="5589"/>
                  </a:lnTo>
                  <a:lnTo>
                    <a:pt x="204225" y="2317"/>
                  </a:lnTo>
                  <a:lnTo>
                    <a:pt x="144413" y="3577"/>
                  </a:lnTo>
                  <a:lnTo>
                    <a:pt x="82208" y="14744"/>
                  </a:lnTo>
                  <a:lnTo>
                    <a:pt x="50225" y="30365"/>
                  </a:lnTo>
                  <a:lnTo>
                    <a:pt x="44012" y="40130"/>
                  </a:lnTo>
                  <a:lnTo>
                    <a:pt x="37108" y="66579"/>
                  </a:lnTo>
                  <a:lnTo>
                    <a:pt x="41082" y="122812"/>
                  </a:lnTo>
                  <a:lnTo>
                    <a:pt x="46725" y="150899"/>
                  </a:lnTo>
                  <a:lnTo>
                    <a:pt x="53377" y="159091"/>
                  </a:lnTo>
                  <a:lnTo>
                    <a:pt x="62491" y="163382"/>
                  </a:lnTo>
                  <a:lnTo>
                    <a:pt x="83926" y="165031"/>
                  </a:lnTo>
                  <a:lnTo>
                    <a:pt x="136831" y="153504"/>
                  </a:lnTo>
                  <a:lnTo>
                    <a:pt x="186213" y="149775"/>
                  </a:lnTo>
                  <a:lnTo>
                    <a:pt x="241721" y="162212"/>
                  </a:lnTo>
                  <a:lnTo>
                    <a:pt x="268023" y="177784"/>
                  </a:lnTo>
                  <a:lnTo>
                    <a:pt x="290634" y="197216"/>
                  </a:lnTo>
                  <a:lnTo>
                    <a:pt x="298797" y="217113"/>
                  </a:lnTo>
                  <a:lnTo>
                    <a:pt x="300973" y="228970"/>
                  </a:lnTo>
                  <a:lnTo>
                    <a:pt x="297153" y="251503"/>
                  </a:lnTo>
                  <a:lnTo>
                    <a:pt x="281848" y="280800"/>
                  </a:lnTo>
                  <a:lnTo>
                    <a:pt x="265646" y="297935"/>
                  </a:lnTo>
                  <a:lnTo>
                    <a:pt x="224809" y="324973"/>
                  </a:lnTo>
                  <a:lnTo>
                    <a:pt x="181384" y="340263"/>
                  </a:lnTo>
                  <a:lnTo>
                    <a:pt x="131993" y="345314"/>
                  </a:lnTo>
                  <a:lnTo>
                    <a:pt x="80313" y="345640"/>
                  </a:lnTo>
                  <a:lnTo>
                    <a:pt x="22927" y="33898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11150" y="144240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84808" y="1505575"/>
              <a:ext cx="200042" cy="7236"/>
            </a:xfrm>
            <a:custGeom>
              <a:avLst/>
              <a:gdLst/>
              <a:ahLst/>
              <a:cxnLst/>
              <a:rect l="0" t="0" r="0" b="0"/>
              <a:pathLst>
                <a:path w="200042" h="7236">
                  <a:moveTo>
                    <a:pt x="200041" y="0"/>
                  </a:moveTo>
                  <a:lnTo>
                    <a:pt x="172485" y="7235"/>
                  </a:lnTo>
                  <a:lnTo>
                    <a:pt x="113143" y="6758"/>
                  </a:lnTo>
                  <a:lnTo>
                    <a:pt x="59260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10984" y="150557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8" y="10528"/>
                  </a:lnTo>
                  <a:lnTo>
                    <a:pt x="4492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32082" y="1359123"/>
              <a:ext cx="287532" cy="384750"/>
            </a:xfrm>
            <a:custGeom>
              <a:avLst/>
              <a:gdLst/>
              <a:ahLst/>
              <a:cxnLst/>
              <a:rect l="0" t="0" r="0" b="0"/>
              <a:pathLst>
                <a:path w="287532" h="384750">
                  <a:moveTo>
                    <a:pt x="31586" y="51695"/>
                  </a:moveTo>
                  <a:lnTo>
                    <a:pt x="31586" y="29338"/>
                  </a:lnTo>
                  <a:lnTo>
                    <a:pt x="35095" y="21583"/>
                  </a:lnTo>
                  <a:lnTo>
                    <a:pt x="48354" y="9846"/>
                  </a:lnTo>
                  <a:lnTo>
                    <a:pt x="69064" y="3850"/>
                  </a:lnTo>
                  <a:lnTo>
                    <a:pt x="120487" y="0"/>
                  </a:lnTo>
                  <a:lnTo>
                    <a:pt x="141677" y="5713"/>
                  </a:lnTo>
                  <a:lnTo>
                    <a:pt x="169881" y="25203"/>
                  </a:lnTo>
                  <a:lnTo>
                    <a:pt x="179934" y="34034"/>
                  </a:lnTo>
                  <a:lnTo>
                    <a:pt x="191105" y="56324"/>
                  </a:lnTo>
                  <a:lnTo>
                    <a:pt x="194084" y="68819"/>
                  </a:lnTo>
                  <a:lnTo>
                    <a:pt x="193730" y="79489"/>
                  </a:lnTo>
                  <a:lnTo>
                    <a:pt x="187098" y="97583"/>
                  </a:lnTo>
                  <a:lnTo>
                    <a:pt x="170211" y="126513"/>
                  </a:lnTo>
                  <a:lnTo>
                    <a:pt x="139210" y="151722"/>
                  </a:lnTo>
                  <a:lnTo>
                    <a:pt x="102238" y="170456"/>
                  </a:lnTo>
                  <a:lnTo>
                    <a:pt x="103254" y="170644"/>
                  </a:lnTo>
                  <a:lnTo>
                    <a:pt x="107441" y="169599"/>
                  </a:lnTo>
                  <a:lnTo>
                    <a:pt x="168856" y="179237"/>
                  </a:lnTo>
                  <a:lnTo>
                    <a:pt x="207569" y="192041"/>
                  </a:lnTo>
                  <a:lnTo>
                    <a:pt x="246502" y="217328"/>
                  </a:lnTo>
                  <a:lnTo>
                    <a:pt x="275553" y="253259"/>
                  </a:lnTo>
                  <a:lnTo>
                    <a:pt x="285465" y="273470"/>
                  </a:lnTo>
                  <a:lnTo>
                    <a:pt x="287531" y="294151"/>
                  </a:lnTo>
                  <a:lnTo>
                    <a:pt x="283379" y="313871"/>
                  </a:lnTo>
                  <a:lnTo>
                    <a:pt x="261651" y="345595"/>
                  </a:lnTo>
                  <a:lnTo>
                    <a:pt x="255152" y="352913"/>
                  </a:lnTo>
                  <a:lnTo>
                    <a:pt x="223650" y="368802"/>
                  </a:lnTo>
                  <a:lnTo>
                    <a:pt x="163848" y="383482"/>
                  </a:lnTo>
                  <a:lnTo>
                    <a:pt x="120038" y="384749"/>
                  </a:lnTo>
                  <a:lnTo>
                    <a:pt x="63312" y="368521"/>
                  </a:lnTo>
                  <a:lnTo>
                    <a:pt x="37498" y="359793"/>
                  </a:lnTo>
                  <a:lnTo>
                    <a:pt x="0" y="335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084642" y="1884601"/>
            <a:ext cx="1800374" cy="968622"/>
            <a:chOff x="2084642" y="1884601"/>
            <a:chExt cx="1800374" cy="968622"/>
          </a:xfrm>
        </p:grpSpPr>
        <p:sp>
          <p:nvSpPr>
            <p:cNvPr id="35" name="Freeform 34"/>
            <p:cNvSpPr/>
            <p:nvPr/>
          </p:nvSpPr>
          <p:spPr>
            <a:xfrm>
              <a:off x="2227683" y="1884601"/>
              <a:ext cx="1467820" cy="210532"/>
            </a:xfrm>
            <a:custGeom>
              <a:avLst/>
              <a:gdLst/>
              <a:ahLst/>
              <a:cxnLst/>
              <a:rect l="0" t="0" r="0" b="0"/>
              <a:pathLst>
                <a:path w="1467820" h="210532">
                  <a:moveTo>
                    <a:pt x="1467819" y="0"/>
                  </a:moveTo>
                  <a:lnTo>
                    <a:pt x="1459486" y="37477"/>
                  </a:lnTo>
                  <a:lnTo>
                    <a:pt x="1452135" y="83312"/>
                  </a:lnTo>
                  <a:lnTo>
                    <a:pt x="1446835" y="91806"/>
                  </a:lnTo>
                  <a:lnTo>
                    <a:pt x="1431587" y="104363"/>
                  </a:lnTo>
                  <a:lnTo>
                    <a:pt x="1374646" y="117425"/>
                  </a:lnTo>
                  <a:lnTo>
                    <a:pt x="1312223" y="125167"/>
                  </a:lnTo>
                  <a:lnTo>
                    <a:pt x="1260136" y="129229"/>
                  </a:lnTo>
                  <a:lnTo>
                    <a:pt x="1197751" y="137034"/>
                  </a:lnTo>
                  <a:lnTo>
                    <a:pt x="1136331" y="145802"/>
                  </a:lnTo>
                  <a:lnTo>
                    <a:pt x="1082629" y="155489"/>
                  </a:lnTo>
                  <a:lnTo>
                    <a:pt x="1020608" y="166517"/>
                  </a:lnTo>
                  <a:lnTo>
                    <a:pt x="960058" y="176534"/>
                  </a:lnTo>
                  <a:lnTo>
                    <a:pt x="905827" y="178500"/>
                  </a:lnTo>
                  <a:lnTo>
                    <a:pt x="842818" y="180058"/>
                  </a:lnTo>
                  <a:lnTo>
                    <a:pt x="784099" y="187298"/>
                  </a:lnTo>
                  <a:lnTo>
                    <a:pt x="727440" y="189075"/>
                  </a:lnTo>
                  <a:lnTo>
                    <a:pt x="670018" y="189426"/>
                  </a:lnTo>
                  <a:lnTo>
                    <a:pt x="606682" y="192615"/>
                  </a:lnTo>
                  <a:lnTo>
                    <a:pt x="548765" y="198574"/>
                  </a:lnTo>
                  <a:lnTo>
                    <a:pt x="500756" y="199606"/>
                  </a:lnTo>
                  <a:lnTo>
                    <a:pt x="449486" y="199912"/>
                  </a:lnTo>
                  <a:lnTo>
                    <a:pt x="386996" y="200015"/>
                  </a:lnTo>
                  <a:lnTo>
                    <a:pt x="337921" y="200033"/>
                  </a:lnTo>
                  <a:lnTo>
                    <a:pt x="278824" y="200039"/>
                  </a:lnTo>
                  <a:lnTo>
                    <a:pt x="227679" y="205630"/>
                  </a:lnTo>
                  <a:lnTo>
                    <a:pt x="168140" y="209594"/>
                  </a:lnTo>
                  <a:lnTo>
                    <a:pt x="110106" y="210377"/>
                  </a:lnTo>
                  <a:lnTo>
                    <a:pt x="53582" y="210531"/>
                  </a:lnTo>
                  <a:lnTo>
                    <a:pt x="16993" y="204969"/>
                  </a:lnTo>
                  <a:lnTo>
                    <a:pt x="9272" y="198647"/>
                  </a:lnTo>
                  <a:lnTo>
                    <a:pt x="693" y="179144"/>
                  </a:lnTo>
                  <a:lnTo>
                    <a:pt x="0" y="157998"/>
                  </a:lnTo>
                  <a:lnTo>
                    <a:pt x="435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79564" y="2095171"/>
              <a:ext cx="9071" cy="136871"/>
            </a:xfrm>
            <a:custGeom>
              <a:avLst/>
              <a:gdLst/>
              <a:ahLst/>
              <a:cxnLst/>
              <a:rect l="0" t="0" r="0" b="0"/>
              <a:pathLst>
                <a:path w="9071" h="136871">
                  <a:moveTo>
                    <a:pt x="0" y="0"/>
                  </a:moveTo>
                  <a:lnTo>
                    <a:pt x="8334" y="37478"/>
                  </a:lnTo>
                  <a:lnTo>
                    <a:pt x="9070" y="10021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84642" y="245313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11178" y="11179"/>
                  </a:lnTo>
                  <a:lnTo>
                    <a:pt x="16666" y="32265"/>
                  </a:lnTo>
                  <a:lnTo>
                    <a:pt x="16637" y="70782"/>
                  </a:lnTo>
                  <a:lnTo>
                    <a:pt x="11735" y="126416"/>
                  </a:lnTo>
                  <a:lnTo>
                    <a:pt x="18003" y="186495"/>
                  </a:lnTo>
                  <a:lnTo>
                    <a:pt x="20152" y="235152"/>
                  </a:lnTo>
                  <a:lnTo>
                    <a:pt x="20878" y="294108"/>
                  </a:lnTo>
                  <a:lnTo>
                    <a:pt x="21022" y="35081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71309" y="2537367"/>
              <a:ext cx="189470" cy="252685"/>
            </a:xfrm>
            <a:custGeom>
              <a:avLst/>
              <a:gdLst/>
              <a:ahLst/>
              <a:cxnLst/>
              <a:rect l="0" t="0" r="0" b="0"/>
              <a:pathLst>
                <a:path w="189470" h="252685">
                  <a:moveTo>
                    <a:pt x="150245" y="0"/>
                  </a:moveTo>
                  <a:lnTo>
                    <a:pt x="91628" y="9065"/>
                  </a:lnTo>
                  <a:lnTo>
                    <a:pt x="39794" y="12580"/>
                  </a:lnTo>
                  <a:lnTo>
                    <a:pt x="20827" y="21579"/>
                  </a:lnTo>
                  <a:lnTo>
                    <a:pt x="7718" y="36497"/>
                  </a:lnTo>
                  <a:lnTo>
                    <a:pt x="2584" y="45389"/>
                  </a:lnTo>
                  <a:lnTo>
                    <a:pt x="0" y="64627"/>
                  </a:lnTo>
                  <a:lnTo>
                    <a:pt x="3641" y="116222"/>
                  </a:lnTo>
                  <a:lnTo>
                    <a:pt x="5716" y="116086"/>
                  </a:lnTo>
                  <a:lnTo>
                    <a:pt x="8269" y="112486"/>
                  </a:lnTo>
                  <a:lnTo>
                    <a:pt x="34219" y="101830"/>
                  </a:lnTo>
                  <a:lnTo>
                    <a:pt x="71543" y="96853"/>
                  </a:lnTo>
                  <a:lnTo>
                    <a:pt x="106649" y="100967"/>
                  </a:lnTo>
                  <a:lnTo>
                    <a:pt x="139277" y="115184"/>
                  </a:lnTo>
                  <a:lnTo>
                    <a:pt x="165583" y="134215"/>
                  </a:lnTo>
                  <a:lnTo>
                    <a:pt x="182605" y="160260"/>
                  </a:lnTo>
                  <a:lnTo>
                    <a:pt x="189469" y="195794"/>
                  </a:lnTo>
                  <a:lnTo>
                    <a:pt x="184836" y="216091"/>
                  </a:lnTo>
                  <a:lnTo>
                    <a:pt x="180324" y="224779"/>
                  </a:lnTo>
                  <a:lnTo>
                    <a:pt x="165953" y="237552"/>
                  </a:lnTo>
                  <a:lnTo>
                    <a:pt x="146698" y="245959"/>
                  </a:lnTo>
                  <a:lnTo>
                    <a:pt x="99328" y="251356"/>
                  </a:lnTo>
                  <a:lnTo>
                    <a:pt x="6601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29105" y="2442611"/>
              <a:ext cx="24077" cy="389555"/>
            </a:xfrm>
            <a:custGeom>
              <a:avLst/>
              <a:gdLst/>
              <a:ahLst/>
              <a:cxnLst/>
              <a:rect l="0" t="0" r="0" b="0"/>
              <a:pathLst>
                <a:path w="24077" h="389555">
                  <a:moveTo>
                    <a:pt x="13548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3" y="88901"/>
                  </a:lnTo>
                  <a:lnTo>
                    <a:pt x="4071" y="145289"/>
                  </a:lnTo>
                  <a:lnTo>
                    <a:pt x="11329" y="208420"/>
                  </a:lnTo>
                  <a:lnTo>
                    <a:pt x="13109" y="266297"/>
                  </a:lnTo>
                  <a:lnTo>
                    <a:pt x="19007" y="314299"/>
                  </a:lnTo>
                  <a:lnTo>
                    <a:pt x="23408" y="376409"/>
                  </a:lnTo>
                  <a:lnTo>
                    <a:pt x="2407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16393" y="260053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8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11842" y="2389969"/>
              <a:ext cx="20407" cy="389555"/>
            </a:xfrm>
            <a:custGeom>
              <a:avLst/>
              <a:gdLst/>
              <a:ahLst/>
              <a:cxnLst/>
              <a:rect l="0" t="0" r="0" b="0"/>
              <a:pathLst>
                <a:path w="20407" h="389555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6671" y="147123"/>
                  </a:lnTo>
                  <a:lnTo>
                    <a:pt x="9244" y="203799"/>
                  </a:lnTo>
                  <a:lnTo>
                    <a:pt x="9753" y="265384"/>
                  </a:lnTo>
                  <a:lnTo>
                    <a:pt x="11023" y="321439"/>
                  </a:lnTo>
                  <a:lnTo>
                    <a:pt x="18206" y="364401"/>
                  </a:lnTo>
                  <a:lnTo>
                    <a:pt x="2040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48062" y="259001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4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05989" y="2465999"/>
              <a:ext cx="224191" cy="271411"/>
            </a:xfrm>
            <a:custGeom>
              <a:avLst/>
              <a:gdLst/>
              <a:ahLst/>
              <a:cxnLst/>
              <a:rect l="0" t="0" r="0" b="0"/>
              <a:pathLst>
                <a:path w="224191" h="271411">
                  <a:moveTo>
                    <a:pt x="0" y="29254"/>
                  </a:moveTo>
                  <a:lnTo>
                    <a:pt x="43963" y="5535"/>
                  </a:lnTo>
                  <a:lnTo>
                    <a:pt x="79837" y="0"/>
                  </a:lnTo>
                  <a:lnTo>
                    <a:pt x="100214" y="4944"/>
                  </a:lnTo>
                  <a:lnTo>
                    <a:pt x="108923" y="9538"/>
                  </a:lnTo>
                  <a:lnTo>
                    <a:pt x="121720" y="24001"/>
                  </a:lnTo>
                  <a:lnTo>
                    <a:pt x="126770" y="32771"/>
                  </a:lnTo>
                  <a:lnTo>
                    <a:pt x="129262" y="51875"/>
                  </a:lnTo>
                  <a:lnTo>
                    <a:pt x="125300" y="72063"/>
                  </a:lnTo>
                  <a:lnTo>
                    <a:pt x="115741" y="92734"/>
                  </a:lnTo>
                  <a:lnTo>
                    <a:pt x="91616" y="118513"/>
                  </a:lnTo>
                  <a:lnTo>
                    <a:pt x="87983" y="121516"/>
                  </a:lnTo>
                  <a:lnTo>
                    <a:pt x="87901" y="121177"/>
                  </a:lnTo>
                  <a:lnTo>
                    <a:pt x="90186" y="118613"/>
                  </a:lnTo>
                  <a:lnTo>
                    <a:pt x="105204" y="118882"/>
                  </a:lnTo>
                  <a:lnTo>
                    <a:pt x="147383" y="128587"/>
                  </a:lnTo>
                  <a:lnTo>
                    <a:pt x="188340" y="150175"/>
                  </a:lnTo>
                  <a:lnTo>
                    <a:pt x="204980" y="163325"/>
                  </a:lnTo>
                  <a:lnTo>
                    <a:pt x="221912" y="189472"/>
                  </a:lnTo>
                  <a:lnTo>
                    <a:pt x="224190" y="209257"/>
                  </a:lnTo>
                  <a:lnTo>
                    <a:pt x="220133" y="228578"/>
                  </a:lnTo>
                  <a:lnTo>
                    <a:pt x="210531" y="244965"/>
                  </a:lnTo>
                  <a:lnTo>
                    <a:pt x="195345" y="256927"/>
                  </a:lnTo>
                  <a:lnTo>
                    <a:pt x="186382" y="261755"/>
                  </a:lnTo>
                  <a:lnTo>
                    <a:pt x="122911" y="270139"/>
                  </a:lnTo>
                  <a:lnTo>
                    <a:pt x="94757" y="271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42901" y="2347854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5590" y="62093"/>
                  </a:lnTo>
                  <a:lnTo>
                    <a:pt x="9553" y="121883"/>
                  </a:lnTo>
                  <a:lnTo>
                    <a:pt x="11409" y="173894"/>
                  </a:lnTo>
                  <a:lnTo>
                    <a:pt x="17679" y="232069"/>
                  </a:lnTo>
                  <a:lnTo>
                    <a:pt x="20056" y="286870"/>
                  </a:lnTo>
                  <a:lnTo>
                    <a:pt x="21930" y="337813"/>
                  </a:lnTo>
                  <a:lnTo>
                    <a:pt x="35672" y="398816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285098" y="2337326"/>
            <a:ext cx="1632537" cy="368498"/>
            <a:chOff x="4285098" y="2337326"/>
            <a:chExt cx="1632537" cy="368498"/>
          </a:xfrm>
        </p:grpSpPr>
        <p:sp>
          <p:nvSpPr>
            <p:cNvPr id="46" name="Freeform 45"/>
            <p:cNvSpPr/>
            <p:nvPr/>
          </p:nvSpPr>
          <p:spPr>
            <a:xfrm>
              <a:off x="4369326" y="2453139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8617"/>
                  </a:lnTo>
                  <a:lnTo>
                    <a:pt x="0" y="1116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85098" y="253736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0241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79938" y="2368911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16931" y="58617"/>
                  </a:lnTo>
                  <a:lnTo>
                    <a:pt x="11793" y="112791"/>
                  </a:lnTo>
                  <a:lnTo>
                    <a:pt x="10778" y="168553"/>
                  </a:lnTo>
                  <a:lnTo>
                    <a:pt x="10578" y="230217"/>
                  </a:lnTo>
                  <a:lnTo>
                    <a:pt x="2201" y="28386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05815" y="2337326"/>
              <a:ext cx="174124" cy="202298"/>
            </a:xfrm>
            <a:custGeom>
              <a:avLst/>
              <a:gdLst/>
              <a:ahLst/>
              <a:cxnLst/>
              <a:rect l="0" t="0" r="0" b="0"/>
              <a:pathLst>
                <a:path w="174124" h="202298">
                  <a:moveTo>
                    <a:pt x="174123" y="136871"/>
                  </a:moveTo>
                  <a:lnTo>
                    <a:pt x="121417" y="155999"/>
                  </a:lnTo>
                  <a:lnTo>
                    <a:pt x="60518" y="192300"/>
                  </a:lnTo>
                  <a:lnTo>
                    <a:pt x="38234" y="201670"/>
                  </a:lnTo>
                  <a:lnTo>
                    <a:pt x="28548" y="202297"/>
                  </a:lnTo>
                  <a:lnTo>
                    <a:pt x="11546" y="196754"/>
                  </a:lnTo>
                  <a:lnTo>
                    <a:pt x="6077" y="189661"/>
                  </a:lnTo>
                  <a:lnTo>
                    <a:pt x="0" y="169302"/>
                  </a:lnTo>
                  <a:lnTo>
                    <a:pt x="2168" y="137121"/>
                  </a:lnTo>
                  <a:lnTo>
                    <a:pt x="13381" y="86401"/>
                  </a:lnTo>
                  <a:lnTo>
                    <a:pt x="30325" y="22961"/>
                  </a:lnTo>
                  <a:lnTo>
                    <a:pt x="37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16850" y="252683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48477" y="2413356"/>
              <a:ext cx="263213" cy="246195"/>
            </a:xfrm>
            <a:custGeom>
              <a:avLst/>
              <a:gdLst/>
              <a:ahLst/>
              <a:cxnLst/>
              <a:rect l="0" t="0" r="0" b="0"/>
              <a:pathLst>
                <a:path w="263213" h="246195">
                  <a:moveTo>
                    <a:pt x="0" y="29255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115031" y="6536"/>
                  </a:lnTo>
                  <a:lnTo>
                    <a:pt x="136523" y="12528"/>
                  </a:lnTo>
                  <a:lnTo>
                    <a:pt x="154653" y="25330"/>
                  </a:lnTo>
                  <a:lnTo>
                    <a:pt x="162763" y="33658"/>
                  </a:lnTo>
                  <a:lnTo>
                    <a:pt x="171775" y="55388"/>
                  </a:lnTo>
                  <a:lnTo>
                    <a:pt x="177560" y="107467"/>
                  </a:lnTo>
                  <a:lnTo>
                    <a:pt x="172112" y="131866"/>
                  </a:lnTo>
                  <a:lnTo>
                    <a:pt x="150219" y="192896"/>
                  </a:lnTo>
                  <a:lnTo>
                    <a:pt x="130947" y="219811"/>
                  </a:lnTo>
                  <a:lnTo>
                    <a:pt x="113180" y="235219"/>
                  </a:lnTo>
                  <a:lnTo>
                    <a:pt x="90466" y="243627"/>
                  </a:lnTo>
                  <a:lnTo>
                    <a:pt x="65943" y="246194"/>
                  </a:lnTo>
                  <a:lnTo>
                    <a:pt x="43346" y="243436"/>
                  </a:lnTo>
                  <a:lnTo>
                    <a:pt x="34746" y="238723"/>
                  </a:lnTo>
                  <a:lnTo>
                    <a:pt x="22071" y="224127"/>
                  </a:lnTo>
                  <a:lnTo>
                    <a:pt x="19393" y="215322"/>
                  </a:lnTo>
                  <a:lnTo>
                    <a:pt x="19537" y="196179"/>
                  </a:lnTo>
                  <a:lnTo>
                    <a:pt x="29740" y="179093"/>
                  </a:lnTo>
                  <a:lnTo>
                    <a:pt x="45973" y="164870"/>
                  </a:lnTo>
                  <a:lnTo>
                    <a:pt x="64885" y="154649"/>
                  </a:lnTo>
                  <a:lnTo>
                    <a:pt x="84990" y="152446"/>
                  </a:lnTo>
                  <a:lnTo>
                    <a:pt x="138140" y="162417"/>
                  </a:lnTo>
                  <a:lnTo>
                    <a:pt x="190457" y="168513"/>
                  </a:lnTo>
                  <a:lnTo>
                    <a:pt x="253012" y="184273"/>
                  </a:lnTo>
                  <a:lnTo>
                    <a:pt x="263212" y="187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85389" y="2427957"/>
              <a:ext cx="232246" cy="277867"/>
            </a:xfrm>
            <a:custGeom>
              <a:avLst/>
              <a:gdLst/>
              <a:ahLst/>
              <a:cxnLst/>
              <a:rect l="0" t="0" r="0" b="0"/>
              <a:pathLst>
                <a:path w="232246" h="277867">
                  <a:moveTo>
                    <a:pt x="0" y="14654"/>
                  </a:moveTo>
                  <a:lnTo>
                    <a:pt x="58616" y="14654"/>
                  </a:lnTo>
                  <a:lnTo>
                    <a:pt x="112790" y="14654"/>
                  </a:lnTo>
                  <a:lnTo>
                    <a:pt x="165432" y="11534"/>
                  </a:lnTo>
                  <a:lnTo>
                    <a:pt x="209972" y="0"/>
                  </a:lnTo>
                  <a:lnTo>
                    <a:pt x="218360" y="1375"/>
                  </a:lnTo>
                  <a:lnTo>
                    <a:pt x="225122" y="5801"/>
                  </a:lnTo>
                  <a:lnTo>
                    <a:pt x="230799" y="12262"/>
                  </a:lnTo>
                  <a:lnTo>
                    <a:pt x="232245" y="20078"/>
                  </a:lnTo>
                  <a:lnTo>
                    <a:pt x="227612" y="38122"/>
                  </a:lnTo>
                  <a:lnTo>
                    <a:pt x="186732" y="99999"/>
                  </a:lnTo>
                  <a:lnTo>
                    <a:pt x="153403" y="162151"/>
                  </a:lnTo>
                  <a:lnTo>
                    <a:pt x="113384" y="225232"/>
                  </a:lnTo>
                  <a:lnTo>
                    <a:pt x="84227" y="27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953792" y="3184287"/>
            <a:ext cx="341628" cy="418451"/>
          </a:xfrm>
          <a:custGeom>
            <a:avLst/>
            <a:gdLst/>
            <a:ahLst/>
            <a:cxnLst/>
            <a:rect l="0" t="0" r="0" b="0"/>
            <a:pathLst>
              <a:path w="341628" h="418451">
                <a:moveTo>
                  <a:pt x="36301" y="16376"/>
                </a:moveTo>
                <a:lnTo>
                  <a:pt x="18343" y="70251"/>
                </a:lnTo>
                <a:lnTo>
                  <a:pt x="11552" y="90623"/>
                </a:lnTo>
                <a:lnTo>
                  <a:pt x="8103" y="93950"/>
                </a:lnTo>
                <a:lnTo>
                  <a:pt x="4634" y="92659"/>
                </a:lnTo>
                <a:lnTo>
                  <a:pt x="1152" y="88288"/>
                </a:lnTo>
                <a:lnTo>
                  <a:pt x="0" y="81865"/>
                </a:lnTo>
                <a:lnTo>
                  <a:pt x="1840" y="65369"/>
                </a:lnTo>
                <a:lnTo>
                  <a:pt x="15042" y="36352"/>
                </a:lnTo>
                <a:lnTo>
                  <a:pt x="39360" y="11116"/>
                </a:lnTo>
                <a:lnTo>
                  <a:pt x="61837" y="2340"/>
                </a:lnTo>
                <a:lnTo>
                  <a:pt x="74382" y="0"/>
                </a:lnTo>
                <a:lnTo>
                  <a:pt x="94560" y="3638"/>
                </a:lnTo>
                <a:lnTo>
                  <a:pt x="157382" y="35874"/>
                </a:lnTo>
                <a:lnTo>
                  <a:pt x="169274" y="51948"/>
                </a:lnTo>
                <a:lnTo>
                  <a:pt x="202220" y="111482"/>
                </a:lnTo>
                <a:lnTo>
                  <a:pt x="209478" y="134685"/>
                </a:lnTo>
                <a:lnTo>
                  <a:pt x="217258" y="191001"/>
                </a:lnTo>
                <a:lnTo>
                  <a:pt x="220841" y="215650"/>
                </a:lnTo>
                <a:lnTo>
                  <a:pt x="213610" y="269601"/>
                </a:lnTo>
                <a:lnTo>
                  <a:pt x="196347" y="330915"/>
                </a:lnTo>
                <a:lnTo>
                  <a:pt x="172204" y="370966"/>
                </a:lnTo>
                <a:lnTo>
                  <a:pt x="144904" y="401753"/>
                </a:lnTo>
                <a:lnTo>
                  <a:pt x="112803" y="417691"/>
                </a:lnTo>
                <a:lnTo>
                  <a:pt x="101340" y="418450"/>
                </a:lnTo>
                <a:lnTo>
                  <a:pt x="79245" y="413055"/>
                </a:lnTo>
                <a:lnTo>
                  <a:pt x="52665" y="396863"/>
                </a:lnTo>
                <a:lnTo>
                  <a:pt x="40454" y="377724"/>
                </a:lnTo>
                <a:lnTo>
                  <a:pt x="35560" y="366069"/>
                </a:lnTo>
                <a:lnTo>
                  <a:pt x="34637" y="354790"/>
                </a:lnTo>
                <a:lnTo>
                  <a:pt x="39851" y="332898"/>
                </a:lnTo>
                <a:lnTo>
                  <a:pt x="55940" y="300843"/>
                </a:lnTo>
                <a:lnTo>
                  <a:pt x="71936" y="285915"/>
                </a:lnTo>
                <a:lnTo>
                  <a:pt x="91913" y="276551"/>
                </a:lnTo>
                <a:lnTo>
                  <a:pt x="128298" y="272449"/>
                </a:lnTo>
                <a:lnTo>
                  <a:pt x="161825" y="279293"/>
                </a:lnTo>
                <a:lnTo>
                  <a:pt x="215178" y="302960"/>
                </a:lnTo>
                <a:lnTo>
                  <a:pt x="271033" y="329878"/>
                </a:lnTo>
                <a:lnTo>
                  <a:pt x="307843" y="338943"/>
                </a:lnTo>
                <a:lnTo>
                  <a:pt x="341627" y="3427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3632331" y="3179606"/>
            <a:ext cx="2047022" cy="421141"/>
            <a:chOff x="3632331" y="3179606"/>
            <a:chExt cx="2047022" cy="421141"/>
          </a:xfrm>
        </p:grpSpPr>
        <p:sp>
          <p:nvSpPr>
            <p:cNvPr id="55" name="Freeform 54"/>
            <p:cNvSpPr/>
            <p:nvPr/>
          </p:nvSpPr>
          <p:spPr>
            <a:xfrm>
              <a:off x="3706031" y="329541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32331" y="335859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4053" y="17959"/>
                  </a:lnTo>
                  <a:lnTo>
                    <a:pt x="5980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37741" y="317960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21057" y="58617"/>
                  </a:lnTo>
                  <a:lnTo>
                    <a:pt x="12723" y="118333"/>
                  </a:lnTo>
                  <a:lnTo>
                    <a:pt x="10961" y="172463"/>
                  </a:lnTo>
                  <a:lnTo>
                    <a:pt x="9444" y="228216"/>
                  </a:lnTo>
                  <a:lnTo>
                    <a:pt x="2212" y="28428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40024" y="3242777"/>
              <a:ext cx="197718" cy="151063"/>
            </a:xfrm>
            <a:custGeom>
              <a:avLst/>
              <a:gdLst/>
              <a:ahLst/>
              <a:cxnLst/>
              <a:rect l="0" t="0" r="0" b="0"/>
              <a:pathLst>
                <a:path w="197718" h="151063">
                  <a:moveTo>
                    <a:pt x="197717" y="105285"/>
                  </a:moveTo>
                  <a:lnTo>
                    <a:pt x="155025" y="108404"/>
                  </a:lnTo>
                  <a:lnTo>
                    <a:pt x="102884" y="124413"/>
                  </a:lnTo>
                  <a:lnTo>
                    <a:pt x="44719" y="149499"/>
                  </a:lnTo>
                  <a:lnTo>
                    <a:pt x="20923" y="151062"/>
                  </a:lnTo>
                  <a:lnTo>
                    <a:pt x="9664" y="149841"/>
                  </a:lnTo>
                  <a:lnTo>
                    <a:pt x="3328" y="145518"/>
                  </a:lnTo>
                  <a:lnTo>
                    <a:pt x="274" y="139126"/>
                  </a:lnTo>
                  <a:lnTo>
                    <a:pt x="0" y="122665"/>
                  </a:lnTo>
                  <a:lnTo>
                    <a:pt x="15735" y="62848"/>
                  </a:lnTo>
                  <a:lnTo>
                    <a:pt x="397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58880" y="336911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17787" y="3214204"/>
              <a:ext cx="299105" cy="347699"/>
            </a:xfrm>
            <a:custGeom>
              <a:avLst/>
              <a:gdLst/>
              <a:ahLst/>
              <a:cxnLst/>
              <a:rect l="0" t="0" r="0" b="0"/>
              <a:pathLst>
                <a:path w="299105" h="347699">
                  <a:moveTo>
                    <a:pt x="4306" y="39101"/>
                  </a:moveTo>
                  <a:lnTo>
                    <a:pt x="9895" y="22334"/>
                  </a:lnTo>
                  <a:lnTo>
                    <a:pt x="21998" y="10982"/>
                  </a:lnTo>
                  <a:lnTo>
                    <a:pt x="40245" y="3207"/>
                  </a:lnTo>
                  <a:lnTo>
                    <a:pt x="75656" y="0"/>
                  </a:lnTo>
                  <a:lnTo>
                    <a:pt x="98018" y="3395"/>
                  </a:lnTo>
                  <a:lnTo>
                    <a:pt x="116536" y="11924"/>
                  </a:lnTo>
                  <a:lnTo>
                    <a:pt x="161978" y="45531"/>
                  </a:lnTo>
                  <a:lnTo>
                    <a:pt x="184515" y="80651"/>
                  </a:lnTo>
                  <a:lnTo>
                    <a:pt x="194753" y="107090"/>
                  </a:lnTo>
                  <a:lnTo>
                    <a:pt x="195916" y="153872"/>
                  </a:lnTo>
                  <a:lnTo>
                    <a:pt x="188851" y="204779"/>
                  </a:lnTo>
                  <a:lnTo>
                    <a:pt x="167578" y="257571"/>
                  </a:lnTo>
                  <a:lnTo>
                    <a:pt x="133937" y="306907"/>
                  </a:lnTo>
                  <a:lnTo>
                    <a:pt x="97632" y="335760"/>
                  </a:lnTo>
                  <a:lnTo>
                    <a:pt x="77370" y="345645"/>
                  </a:lnTo>
                  <a:lnTo>
                    <a:pt x="56666" y="347698"/>
                  </a:lnTo>
                  <a:lnTo>
                    <a:pt x="35766" y="343542"/>
                  </a:lnTo>
                  <a:lnTo>
                    <a:pt x="14779" y="333896"/>
                  </a:lnTo>
                  <a:lnTo>
                    <a:pt x="7778" y="325708"/>
                  </a:lnTo>
                  <a:lnTo>
                    <a:pt x="0" y="304133"/>
                  </a:lnTo>
                  <a:lnTo>
                    <a:pt x="1210" y="271267"/>
                  </a:lnTo>
                  <a:lnTo>
                    <a:pt x="5752" y="262899"/>
                  </a:lnTo>
                  <a:lnTo>
                    <a:pt x="47997" y="231324"/>
                  </a:lnTo>
                  <a:lnTo>
                    <a:pt x="84062" y="222008"/>
                  </a:lnTo>
                  <a:lnTo>
                    <a:pt x="118794" y="224837"/>
                  </a:lnTo>
                  <a:lnTo>
                    <a:pt x="172587" y="239570"/>
                  </a:lnTo>
                  <a:lnTo>
                    <a:pt x="233787" y="255577"/>
                  </a:lnTo>
                  <a:lnTo>
                    <a:pt x="279486" y="259287"/>
                  </a:lnTo>
                  <a:lnTo>
                    <a:pt x="299104" y="260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01119" y="3263834"/>
              <a:ext cx="278234" cy="336913"/>
            </a:xfrm>
            <a:custGeom>
              <a:avLst/>
              <a:gdLst/>
              <a:ahLst/>
              <a:cxnLst/>
              <a:rect l="0" t="0" r="0" b="0"/>
              <a:pathLst>
                <a:path w="278234" h="336913">
                  <a:moveTo>
                    <a:pt x="0" y="0"/>
                  </a:moveTo>
                  <a:lnTo>
                    <a:pt x="48931" y="0"/>
                  </a:lnTo>
                  <a:lnTo>
                    <a:pt x="102472" y="5589"/>
                  </a:lnTo>
                  <a:lnTo>
                    <a:pt x="162484" y="9553"/>
                  </a:lnTo>
                  <a:lnTo>
                    <a:pt x="220612" y="10336"/>
                  </a:lnTo>
                  <a:lnTo>
                    <a:pt x="271565" y="16079"/>
                  </a:lnTo>
                  <a:lnTo>
                    <a:pt x="276970" y="20078"/>
                  </a:lnTo>
                  <a:lnTo>
                    <a:pt x="278233" y="25084"/>
                  </a:lnTo>
                  <a:lnTo>
                    <a:pt x="264757" y="65088"/>
                  </a:lnTo>
                  <a:lnTo>
                    <a:pt x="227637" y="126510"/>
                  </a:lnTo>
                  <a:lnTo>
                    <a:pt x="193197" y="189528"/>
                  </a:lnTo>
                  <a:lnTo>
                    <a:pt x="155295" y="252685"/>
                  </a:lnTo>
                  <a:lnTo>
                    <a:pt x="124171" y="313515"/>
                  </a:lnTo>
                  <a:lnTo>
                    <a:pt x="1158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881040" y="3695502"/>
            <a:ext cx="1650340" cy="922054"/>
            <a:chOff x="2881040" y="3695502"/>
            <a:chExt cx="1650340" cy="922054"/>
          </a:xfrm>
        </p:grpSpPr>
        <p:sp>
          <p:nvSpPr>
            <p:cNvPr id="63" name="Freeform 62"/>
            <p:cNvSpPr/>
            <p:nvPr/>
          </p:nvSpPr>
          <p:spPr>
            <a:xfrm>
              <a:off x="2881040" y="3695502"/>
              <a:ext cx="1650340" cy="210137"/>
            </a:xfrm>
            <a:custGeom>
              <a:avLst/>
              <a:gdLst/>
              <a:ahLst/>
              <a:cxnLst/>
              <a:rect l="0" t="0" r="0" b="0"/>
              <a:pathLst>
                <a:path w="1650340" h="210137">
                  <a:moveTo>
                    <a:pt x="1635685" y="0"/>
                  </a:moveTo>
                  <a:lnTo>
                    <a:pt x="1638805" y="42692"/>
                  </a:lnTo>
                  <a:lnTo>
                    <a:pt x="1650339" y="84342"/>
                  </a:lnTo>
                  <a:lnTo>
                    <a:pt x="1648964" y="92493"/>
                  </a:lnTo>
                  <a:lnTo>
                    <a:pt x="1644538" y="99097"/>
                  </a:lnTo>
                  <a:lnTo>
                    <a:pt x="1638077" y="104669"/>
                  </a:lnTo>
                  <a:lnTo>
                    <a:pt x="1618421" y="110861"/>
                  </a:lnTo>
                  <a:lnTo>
                    <a:pt x="1561315" y="122397"/>
                  </a:lnTo>
                  <a:lnTo>
                    <a:pt x="1500344" y="131412"/>
                  </a:lnTo>
                  <a:lnTo>
                    <a:pt x="1438040" y="139272"/>
                  </a:lnTo>
                  <a:lnTo>
                    <a:pt x="1374911" y="147499"/>
                  </a:lnTo>
                  <a:lnTo>
                    <a:pt x="1319619" y="155521"/>
                  </a:lnTo>
                  <a:lnTo>
                    <a:pt x="1263636" y="157452"/>
                  </a:lnTo>
                  <a:lnTo>
                    <a:pt x="1207518" y="157834"/>
                  </a:lnTo>
                  <a:lnTo>
                    <a:pt x="1151372" y="157909"/>
                  </a:lnTo>
                  <a:lnTo>
                    <a:pt x="1095222" y="157924"/>
                  </a:lnTo>
                  <a:lnTo>
                    <a:pt x="1031835" y="157927"/>
                  </a:lnTo>
                  <a:lnTo>
                    <a:pt x="973040" y="157928"/>
                  </a:lnTo>
                  <a:lnTo>
                    <a:pt x="921955" y="163517"/>
                  </a:lnTo>
                  <a:lnTo>
                    <a:pt x="869664" y="167481"/>
                  </a:lnTo>
                  <a:lnTo>
                    <a:pt x="814274" y="168264"/>
                  </a:lnTo>
                  <a:lnTo>
                    <a:pt x="763863" y="174007"/>
                  </a:lnTo>
                  <a:lnTo>
                    <a:pt x="704468" y="178001"/>
                  </a:lnTo>
                  <a:lnTo>
                    <a:pt x="646462" y="178790"/>
                  </a:lnTo>
                  <a:lnTo>
                    <a:pt x="589945" y="178946"/>
                  </a:lnTo>
                  <a:lnTo>
                    <a:pt x="528009" y="187313"/>
                  </a:lnTo>
                  <a:lnTo>
                    <a:pt x="473610" y="189079"/>
                  </a:lnTo>
                  <a:lnTo>
                    <a:pt x="417803" y="189427"/>
                  </a:lnTo>
                  <a:lnTo>
                    <a:pt x="364840" y="192616"/>
                  </a:lnTo>
                  <a:lnTo>
                    <a:pt x="314647" y="198575"/>
                  </a:lnTo>
                  <a:lnTo>
                    <a:pt x="252436" y="199752"/>
                  </a:lnTo>
                  <a:lnTo>
                    <a:pt x="193874" y="199985"/>
                  </a:lnTo>
                  <a:lnTo>
                    <a:pt x="137246" y="200030"/>
                  </a:lnTo>
                  <a:lnTo>
                    <a:pt x="75288" y="208374"/>
                  </a:lnTo>
                  <a:lnTo>
                    <a:pt x="20885" y="210136"/>
                  </a:lnTo>
                  <a:lnTo>
                    <a:pt x="11670" y="205602"/>
                  </a:lnTo>
                  <a:lnTo>
                    <a:pt x="5527" y="197899"/>
                  </a:lnTo>
                  <a:lnTo>
                    <a:pt x="1431" y="188085"/>
                  </a:lnTo>
                  <a:lnTo>
                    <a:pt x="0" y="167821"/>
                  </a:lnTo>
                  <a:lnTo>
                    <a:pt x="3437" y="106255"/>
                  </a:lnTo>
                  <a:lnTo>
                    <a:pt x="376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37616" y="387448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89873" y="4211399"/>
              <a:ext cx="229554" cy="406157"/>
            </a:xfrm>
            <a:custGeom>
              <a:avLst/>
              <a:gdLst/>
              <a:ahLst/>
              <a:cxnLst/>
              <a:rect l="0" t="0" r="0" b="0"/>
              <a:pathLst>
                <a:path w="229554" h="406157">
                  <a:moveTo>
                    <a:pt x="100386" y="0"/>
                  </a:moveTo>
                  <a:lnTo>
                    <a:pt x="90810" y="24046"/>
                  </a:lnTo>
                  <a:lnTo>
                    <a:pt x="66572" y="65182"/>
                  </a:lnTo>
                  <a:lnTo>
                    <a:pt x="44792" y="119197"/>
                  </a:lnTo>
                  <a:lnTo>
                    <a:pt x="24673" y="172633"/>
                  </a:lnTo>
                  <a:lnTo>
                    <a:pt x="10604" y="222183"/>
                  </a:lnTo>
                  <a:lnTo>
                    <a:pt x="3493" y="279631"/>
                  </a:lnTo>
                  <a:lnTo>
                    <a:pt x="0" y="304434"/>
                  </a:lnTo>
                  <a:lnTo>
                    <a:pt x="5781" y="343536"/>
                  </a:lnTo>
                  <a:lnTo>
                    <a:pt x="15835" y="366762"/>
                  </a:lnTo>
                  <a:lnTo>
                    <a:pt x="40239" y="393979"/>
                  </a:lnTo>
                  <a:lnTo>
                    <a:pt x="62735" y="403219"/>
                  </a:lnTo>
                  <a:lnTo>
                    <a:pt x="88332" y="406156"/>
                  </a:lnTo>
                  <a:lnTo>
                    <a:pt x="151210" y="395524"/>
                  </a:lnTo>
                  <a:lnTo>
                    <a:pt x="178486" y="380145"/>
                  </a:lnTo>
                  <a:lnTo>
                    <a:pt x="201385" y="360770"/>
                  </a:lnTo>
                  <a:lnTo>
                    <a:pt x="217399" y="334622"/>
                  </a:lnTo>
                  <a:lnTo>
                    <a:pt x="229553" y="304648"/>
                  </a:lnTo>
                  <a:lnTo>
                    <a:pt x="229385" y="267950"/>
                  </a:lnTo>
                  <a:lnTo>
                    <a:pt x="221926" y="233030"/>
                  </a:lnTo>
                  <a:lnTo>
                    <a:pt x="216507" y="224374"/>
                  </a:lnTo>
                  <a:lnTo>
                    <a:pt x="201128" y="211636"/>
                  </a:lnTo>
                  <a:lnTo>
                    <a:pt x="172739" y="197887"/>
                  </a:lnTo>
                  <a:lnTo>
                    <a:pt x="152430" y="196354"/>
                  </a:lnTo>
                  <a:lnTo>
                    <a:pt x="131705" y="200742"/>
                  </a:lnTo>
                  <a:lnTo>
                    <a:pt x="101477" y="216367"/>
                  </a:lnTo>
                  <a:lnTo>
                    <a:pt x="84883" y="229134"/>
                  </a:lnTo>
                  <a:lnTo>
                    <a:pt x="42883" y="291067"/>
                  </a:lnTo>
                  <a:lnTo>
                    <a:pt x="3721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285098" y="4163484"/>
            <a:ext cx="861567" cy="348326"/>
            <a:chOff x="4285098" y="4163484"/>
            <a:chExt cx="861567" cy="348326"/>
          </a:xfrm>
        </p:grpSpPr>
        <p:sp>
          <p:nvSpPr>
            <p:cNvPr id="67" name="Freeform 66"/>
            <p:cNvSpPr/>
            <p:nvPr/>
          </p:nvSpPr>
          <p:spPr>
            <a:xfrm>
              <a:off x="4285098" y="430615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11482" y="4163484"/>
              <a:ext cx="305327" cy="348326"/>
            </a:xfrm>
            <a:custGeom>
              <a:avLst/>
              <a:gdLst/>
              <a:ahLst/>
              <a:cxnLst/>
              <a:rect l="0" t="0" r="0" b="0"/>
              <a:pathLst>
                <a:path w="305327" h="348326">
                  <a:moveTo>
                    <a:pt x="0" y="111086"/>
                  </a:moveTo>
                  <a:lnTo>
                    <a:pt x="28680" y="57211"/>
                  </a:lnTo>
                  <a:lnTo>
                    <a:pt x="60203" y="11228"/>
                  </a:lnTo>
                  <a:lnTo>
                    <a:pt x="80179" y="2364"/>
                  </a:lnTo>
                  <a:lnTo>
                    <a:pt x="92057" y="0"/>
                  </a:lnTo>
                  <a:lnTo>
                    <a:pt x="114614" y="3612"/>
                  </a:lnTo>
                  <a:lnTo>
                    <a:pt x="125542" y="7851"/>
                  </a:lnTo>
                  <a:lnTo>
                    <a:pt x="140804" y="21920"/>
                  </a:lnTo>
                  <a:lnTo>
                    <a:pt x="160134" y="59547"/>
                  </a:lnTo>
                  <a:lnTo>
                    <a:pt x="178813" y="119564"/>
                  </a:lnTo>
                  <a:lnTo>
                    <a:pt x="183587" y="141760"/>
                  </a:lnTo>
                  <a:lnTo>
                    <a:pt x="179821" y="200783"/>
                  </a:lnTo>
                  <a:lnTo>
                    <a:pt x="169574" y="248126"/>
                  </a:lnTo>
                  <a:lnTo>
                    <a:pt x="139603" y="309532"/>
                  </a:lnTo>
                  <a:lnTo>
                    <a:pt x="113504" y="336651"/>
                  </a:lnTo>
                  <a:lnTo>
                    <a:pt x="90610" y="345867"/>
                  </a:lnTo>
                  <a:lnTo>
                    <a:pt x="77954" y="348325"/>
                  </a:lnTo>
                  <a:lnTo>
                    <a:pt x="57653" y="344817"/>
                  </a:lnTo>
                  <a:lnTo>
                    <a:pt x="48963" y="340606"/>
                  </a:lnTo>
                  <a:lnTo>
                    <a:pt x="36189" y="326569"/>
                  </a:lnTo>
                  <a:lnTo>
                    <a:pt x="31145" y="317912"/>
                  </a:lnTo>
                  <a:lnTo>
                    <a:pt x="28660" y="298935"/>
                  </a:lnTo>
                  <a:lnTo>
                    <a:pt x="32625" y="279972"/>
                  </a:lnTo>
                  <a:lnTo>
                    <a:pt x="42185" y="263745"/>
                  </a:lnTo>
                  <a:lnTo>
                    <a:pt x="66311" y="241456"/>
                  </a:lnTo>
                  <a:lnTo>
                    <a:pt x="95687" y="225623"/>
                  </a:lnTo>
                  <a:lnTo>
                    <a:pt x="132206" y="219112"/>
                  </a:lnTo>
                  <a:lnTo>
                    <a:pt x="178063" y="225317"/>
                  </a:lnTo>
                  <a:lnTo>
                    <a:pt x="220916" y="240928"/>
                  </a:lnTo>
                  <a:lnTo>
                    <a:pt x="272547" y="263408"/>
                  </a:lnTo>
                  <a:lnTo>
                    <a:pt x="305326" y="269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37865" y="4207669"/>
              <a:ext cx="208800" cy="298529"/>
            </a:xfrm>
            <a:custGeom>
              <a:avLst/>
              <a:gdLst/>
              <a:ahLst/>
              <a:cxnLst/>
              <a:rect l="0" t="0" r="0" b="0"/>
              <a:pathLst>
                <a:path w="208800" h="298529">
                  <a:moveTo>
                    <a:pt x="0" y="14258"/>
                  </a:moveTo>
                  <a:lnTo>
                    <a:pt x="42691" y="17378"/>
                  </a:lnTo>
                  <a:lnTo>
                    <a:pt x="89931" y="23323"/>
                  </a:lnTo>
                  <a:lnTo>
                    <a:pt x="149883" y="13141"/>
                  </a:lnTo>
                  <a:lnTo>
                    <a:pt x="198452" y="0"/>
                  </a:lnTo>
                  <a:lnTo>
                    <a:pt x="204831" y="2413"/>
                  </a:lnTo>
                  <a:lnTo>
                    <a:pt x="207914" y="8701"/>
                  </a:lnTo>
                  <a:lnTo>
                    <a:pt x="208799" y="17572"/>
                  </a:lnTo>
                  <a:lnTo>
                    <a:pt x="198867" y="52415"/>
                  </a:lnTo>
                  <a:lnTo>
                    <a:pt x="167839" y="111613"/>
                  </a:lnTo>
                  <a:lnTo>
                    <a:pt x="140515" y="172311"/>
                  </a:lnTo>
                  <a:lnTo>
                    <a:pt x="113939" y="233756"/>
                  </a:lnTo>
                  <a:lnTo>
                    <a:pt x="94972" y="281550"/>
                  </a:lnTo>
                  <a:lnTo>
                    <a:pt x="84228" y="298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833298" y="4906279"/>
            <a:ext cx="1246355" cy="389556"/>
            <a:chOff x="3833298" y="4906279"/>
            <a:chExt cx="1246355" cy="389556"/>
          </a:xfrm>
        </p:grpSpPr>
        <p:sp>
          <p:nvSpPr>
            <p:cNvPr id="71" name="Freeform 70"/>
            <p:cNvSpPr/>
            <p:nvPr/>
          </p:nvSpPr>
          <p:spPr>
            <a:xfrm>
              <a:off x="3833298" y="4906279"/>
              <a:ext cx="153709" cy="369209"/>
            </a:xfrm>
            <a:custGeom>
              <a:avLst/>
              <a:gdLst/>
              <a:ahLst/>
              <a:cxnLst/>
              <a:rect l="0" t="0" r="0" b="0"/>
              <a:pathLst>
                <a:path w="153709" h="369209">
                  <a:moveTo>
                    <a:pt x="72774" y="0"/>
                  </a:moveTo>
                  <a:lnTo>
                    <a:pt x="57133" y="17981"/>
                  </a:lnTo>
                  <a:lnTo>
                    <a:pt x="34337" y="75524"/>
                  </a:lnTo>
                  <a:lnTo>
                    <a:pt x="16644" y="135494"/>
                  </a:lnTo>
                  <a:lnTo>
                    <a:pt x="3758" y="187118"/>
                  </a:lnTo>
                  <a:lnTo>
                    <a:pt x="0" y="242376"/>
                  </a:lnTo>
                  <a:lnTo>
                    <a:pt x="2469" y="281215"/>
                  </a:lnTo>
                  <a:lnTo>
                    <a:pt x="8772" y="302799"/>
                  </a:lnTo>
                  <a:lnTo>
                    <a:pt x="31883" y="335720"/>
                  </a:lnTo>
                  <a:lnTo>
                    <a:pt x="64567" y="364753"/>
                  </a:lnTo>
                  <a:lnTo>
                    <a:pt x="74322" y="368341"/>
                  </a:lnTo>
                  <a:lnTo>
                    <a:pt x="94519" y="369208"/>
                  </a:lnTo>
                  <a:lnTo>
                    <a:pt x="125620" y="363119"/>
                  </a:lnTo>
                  <a:lnTo>
                    <a:pt x="133741" y="357893"/>
                  </a:lnTo>
                  <a:lnTo>
                    <a:pt x="145884" y="342728"/>
                  </a:lnTo>
                  <a:lnTo>
                    <a:pt x="153708" y="308870"/>
                  </a:lnTo>
                  <a:lnTo>
                    <a:pt x="150437" y="274791"/>
                  </a:lnTo>
                  <a:lnTo>
                    <a:pt x="141996" y="256270"/>
                  </a:lnTo>
                  <a:lnTo>
                    <a:pt x="136470" y="248056"/>
                  </a:lnTo>
                  <a:lnTo>
                    <a:pt x="120971" y="235809"/>
                  </a:lnTo>
                  <a:lnTo>
                    <a:pt x="111924" y="230906"/>
                  </a:lnTo>
                  <a:lnTo>
                    <a:pt x="92514" y="228577"/>
                  </a:lnTo>
                  <a:lnTo>
                    <a:pt x="72189" y="232611"/>
                  </a:lnTo>
                  <a:lnTo>
                    <a:pt x="36783" y="251146"/>
                  </a:lnTo>
                  <a:lnTo>
                    <a:pt x="20132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21927" y="506420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20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69285" y="510632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5589"/>
                  </a:lnTo>
                  <a:lnTo>
                    <a:pt x="2477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95668" y="5011565"/>
              <a:ext cx="73700" cy="21057"/>
            </a:xfrm>
            <a:custGeom>
              <a:avLst/>
              <a:gdLst/>
              <a:ahLst/>
              <a:cxnLst/>
              <a:rect l="0" t="0" r="0" b="0"/>
              <a:pathLst>
                <a:path w="73700" h="21057">
                  <a:moveTo>
                    <a:pt x="73699" y="0"/>
                  </a:moveTo>
                  <a:lnTo>
                    <a:pt x="10732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73050" y="4913281"/>
              <a:ext cx="233230" cy="289422"/>
            </a:xfrm>
            <a:custGeom>
              <a:avLst/>
              <a:gdLst/>
              <a:ahLst/>
              <a:cxnLst/>
              <a:rect l="0" t="0" r="0" b="0"/>
              <a:pathLst>
                <a:path w="233230" h="289422">
                  <a:moveTo>
                    <a:pt x="12131" y="45641"/>
                  </a:moveTo>
                  <a:lnTo>
                    <a:pt x="953" y="34463"/>
                  </a:lnTo>
                  <a:lnTo>
                    <a:pt x="0" y="28830"/>
                  </a:lnTo>
                  <a:lnTo>
                    <a:pt x="1704" y="22735"/>
                  </a:lnTo>
                  <a:lnTo>
                    <a:pt x="5179" y="16333"/>
                  </a:lnTo>
                  <a:lnTo>
                    <a:pt x="18400" y="6099"/>
                  </a:lnTo>
                  <a:lnTo>
                    <a:pt x="26839" y="1732"/>
                  </a:lnTo>
                  <a:lnTo>
                    <a:pt x="45574" y="0"/>
                  </a:lnTo>
                  <a:lnTo>
                    <a:pt x="64429" y="4299"/>
                  </a:lnTo>
                  <a:lnTo>
                    <a:pt x="80608" y="14009"/>
                  </a:lnTo>
                  <a:lnTo>
                    <a:pt x="102871" y="38218"/>
                  </a:lnTo>
                  <a:lnTo>
                    <a:pt x="118695" y="67618"/>
                  </a:lnTo>
                  <a:lnTo>
                    <a:pt x="129846" y="127795"/>
                  </a:lnTo>
                  <a:lnTo>
                    <a:pt x="133469" y="150004"/>
                  </a:lnTo>
                  <a:lnTo>
                    <a:pt x="128903" y="209036"/>
                  </a:lnTo>
                  <a:lnTo>
                    <a:pt x="122639" y="244183"/>
                  </a:lnTo>
                  <a:lnTo>
                    <a:pt x="107785" y="271235"/>
                  </a:lnTo>
                  <a:lnTo>
                    <a:pt x="92079" y="283555"/>
                  </a:lnTo>
                  <a:lnTo>
                    <a:pt x="82977" y="288479"/>
                  </a:lnTo>
                  <a:lnTo>
                    <a:pt x="73400" y="289421"/>
                  </a:lnTo>
                  <a:lnTo>
                    <a:pt x="53400" y="284229"/>
                  </a:lnTo>
                  <a:lnTo>
                    <a:pt x="35932" y="271003"/>
                  </a:lnTo>
                  <a:lnTo>
                    <a:pt x="27998" y="262563"/>
                  </a:lnTo>
                  <a:lnTo>
                    <a:pt x="23879" y="253426"/>
                  </a:lnTo>
                  <a:lnTo>
                    <a:pt x="22421" y="233916"/>
                  </a:lnTo>
                  <a:lnTo>
                    <a:pt x="33767" y="203202"/>
                  </a:lnTo>
                  <a:lnTo>
                    <a:pt x="41763" y="196305"/>
                  </a:lnTo>
                  <a:lnTo>
                    <a:pt x="63126" y="188642"/>
                  </a:lnTo>
                  <a:lnTo>
                    <a:pt x="95871" y="189917"/>
                  </a:lnTo>
                  <a:lnTo>
                    <a:pt x="148937" y="212415"/>
                  </a:lnTo>
                  <a:lnTo>
                    <a:pt x="171200" y="219198"/>
                  </a:lnTo>
                  <a:lnTo>
                    <a:pt x="233229" y="224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37865" y="4990507"/>
              <a:ext cx="141788" cy="305328"/>
            </a:xfrm>
            <a:custGeom>
              <a:avLst/>
              <a:gdLst/>
              <a:ahLst/>
              <a:cxnLst/>
              <a:rect l="0" t="0" r="0" b="0"/>
              <a:pathLst>
                <a:path w="141788" h="305328">
                  <a:moveTo>
                    <a:pt x="0" y="0"/>
                  </a:moveTo>
                  <a:lnTo>
                    <a:pt x="42691" y="3120"/>
                  </a:lnTo>
                  <a:lnTo>
                    <a:pt x="89931" y="9066"/>
                  </a:lnTo>
                  <a:lnTo>
                    <a:pt x="124912" y="4506"/>
                  </a:lnTo>
                  <a:lnTo>
                    <a:pt x="132408" y="8853"/>
                  </a:lnTo>
                  <a:lnTo>
                    <a:pt x="137405" y="17601"/>
                  </a:lnTo>
                  <a:lnTo>
                    <a:pt x="141787" y="40578"/>
                  </a:lnTo>
                  <a:lnTo>
                    <a:pt x="135069" y="83925"/>
                  </a:lnTo>
                  <a:lnTo>
                    <a:pt x="119086" y="146406"/>
                  </a:lnTo>
                  <a:lnTo>
                    <a:pt x="105238" y="205521"/>
                  </a:lnTo>
                  <a:lnTo>
                    <a:pt x="86562" y="262548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966759" y="5474818"/>
            <a:ext cx="882374" cy="769126"/>
            <a:chOff x="3966759" y="5474818"/>
            <a:chExt cx="882374" cy="769126"/>
          </a:xfrm>
        </p:grpSpPr>
        <p:sp>
          <p:nvSpPr>
            <p:cNvPr id="78" name="Freeform 77"/>
            <p:cNvSpPr/>
            <p:nvPr/>
          </p:nvSpPr>
          <p:spPr>
            <a:xfrm>
              <a:off x="3966759" y="5474818"/>
              <a:ext cx="191998" cy="296419"/>
            </a:xfrm>
            <a:custGeom>
              <a:avLst/>
              <a:gdLst/>
              <a:ahLst/>
              <a:cxnLst/>
              <a:rect l="0" t="0" r="0" b="0"/>
              <a:pathLst>
                <a:path w="191998" h="296419">
                  <a:moveTo>
                    <a:pt x="23541" y="0"/>
                  </a:moveTo>
                  <a:lnTo>
                    <a:pt x="15208" y="37478"/>
                  </a:lnTo>
                  <a:lnTo>
                    <a:pt x="14476" y="49552"/>
                  </a:lnTo>
                  <a:lnTo>
                    <a:pt x="11649" y="55262"/>
                  </a:lnTo>
                  <a:lnTo>
                    <a:pt x="7424" y="56728"/>
                  </a:lnTo>
                  <a:lnTo>
                    <a:pt x="2268" y="55366"/>
                  </a:lnTo>
                  <a:lnTo>
                    <a:pt x="0" y="50949"/>
                  </a:lnTo>
                  <a:lnTo>
                    <a:pt x="600" y="36682"/>
                  </a:lnTo>
                  <a:lnTo>
                    <a:pt x="7886" y="21762"/>
                  </a:lnTo>
                  <a:lnTo>
                    <a:pt x="13105" y="14508"/>
                  </a:lnTo>
                  <a:lnTo>
                    <a:pt x="21263" y="9672"/>
                  </a:lnTo>
                  <a:lnTo>
                    <a:pt x="42805" y="4299"/>
                  </a:lnTo>
                  <a:lnTo>
                    <a:pt x="52762" y="6376"/>
                  </a:lnTo>
                  <a:lnTo>
                    <a:pt x="70063" y="18042"/>
                  </a:lnTo>
                  <a:lnTo>
                    <a:pt x="87368" y="44340"/>
                  </a:lnTo>
                  <a:lnTo>
                    <a:pt x="111028" y="105481"/>
                  </a:lnTo>
                  <a:lnTo>
                    <a:pt x="116144" y="142518"/>
                  </a:lnTo>
                  <a:lnTo>
                    <a:pt x="106561" y="202519"/>
                  </a:lnTo>
                  <a:lnTo>
                    <a:pt x="88893" y="260983"/>
                  </a:lnTo>
                  <a:lnTo>
                    <a:pt x="77542" y="278209"/>
                  </a:lnTo>
                  <a:lnTo>
                    <a:pt x="61579" y="290545"/>
                  </a:lnTo>
                  <a:lnTo>
                    <a:pt x="52410" y="295472"/>
                  </a:lnTo>
                  <a:lnTo>
                    <a:pt x="43957" y="296418"/>
                  </a:lnTo>
                  <a:lnTo>
                    <a:pt x="28325" y="291229"/>
                  </a:lnTo>
                  <a:lnTo>
                    <a:pt x="16699" y="278004"/>
                  </a:lnTo>
                  <a:lnTo>
                    <a:pt x="11960" y="269564"/>
                  </a:lnTo>
                  <a:lnTo>
                    <a:pt x="9815" y="247708"/>
                  </a:lnTo>
                  <a:lnTo>
                    <a:pt x="13931" y="224736"/>
                  </a:lnTo>
                  <a:lnTo>
                    <a:pt x="29402" y="198650"/>
                  </a:lnTo>
                  <a:lnTo>
                    <a:pt x="42134" y="183435"/>
                  </a:lnTo>
                  <a:lnTo>
                    <a:pt x="51144" y="179612"/>
                  </a:lnTo>
                  <a:lnTo>
                    <a:pt x="73634" y="178484"/>
                  </a:lnTo>
                  <a:lnTo>
                    <a:pt x="107014" y="184425"/>
                  </a:lnTo>
                  <a:lnTo>
                    <a:pt x="160312" y="205510"/>
                  </a:lnTo>
                  <a:lnTo>
                    <a:pt x="191997" y="21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69285" y="5534297"/>
              <a:ext cx="147566" cy="203735"/>
            </a:xfrm>
            <a:custGeom>
              <a:avLst/>
              <a:gdLst/>
              <a:ahLst/>
              <a:cxnLst/>
              <a:rect l="0" t="0" r="0" b="0"/>
              <a:pathLst>
                <a:path w="147566" h="203735">
                  <a:moveTo>
                    <a:pt x="0" y="24749"/>
                  </a:moveTo>
                  <a:lnTo>
                    <a:pt x="42692" y="21630"/>
                  </a:lnTo>
                  <a:lnTo>
                    <a:pt x="105336" y="3419"/>
                  </a:lnTo>
                  <a:lnTo>
                    <a:pt x="115847" y="0"/>
                  </a:lnTo>
                  <a:lnTo>
                    <a:pt x="125195" y="61"/>
                  </a:lnTo>
                  <a:lnTo>
                    <a:pt x="141819" y="6368"/>
                  </a:lnTo>
                  <a:lnTo>
                    <a:pt x="146019" y="13665"/>
                  </a:lnTo>
                  <a:lnTo>
                    <a:pt x="147565" y="34251"/>
                  </a:lnTo>
                  <a:lnTo>
                    <a:pt x="135968" y="96119"/>
                  </a:lnTo>
                  <a:lnTo>
                    <a:pt x="119204" y="150785"/>
                  </a:lnTo>
                  <a:lnTo>
                    <a:pt x="105285" y="203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64082" y="563274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9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54218" y="5506404"/>
              <a:ext cx="194915" cy="270811"/>
            </a:xfrm>
            <a:custGeom>
              <a:avLst/>
              <a:gdLst/>
              <a:ahLst/>
              <a:cxnLst/>
              <a:rect l="0" t="0" r="0" b="0"/>
              <a:pathLst>
                <a:path w="194915" h="270811">
                  <a:moveTo>
                    <a:pt x="52020" y="0"/>
                  </a:moveTo>
                  <a:lnTo>
                    <a:pt x="36379" y="17981"/>
                  </a:lnTo>
                  <a:lnTo>
                    <a:pt x="13583" y="75523"/>
                  </a:lnTo>
                  <a:lnTo>
                    <a:pt x="2530" y="127395"/>
                  </a:lnTo>
                  <a:lnTo>
                    <a:pt x="0" y="182702"/>
                  </a:lnTo>
                  <a:lnTo>
                    <a:pt x="5151" y="219080"/>
                  </a:lnTo>
                  <a:lnTo>
                    <a:pt x="17151" y="238139"/>
                  </a:lnTo>
                  <a:lnTo>
                    <a:pt x="34183" y="253239"/>
                  </a:lnTo>
                  <a:lnTo>
                    <a:pt x="53451" y="263849"/>
                  </a:lnTo>
                  <a:lnTo>
                    <a:pt x="89619" y="270810"/>
                  </a:lnTo>
                  <a:lnTo>
                    <a:pt x="129971" y="267283"/>
                  </a:lnTo>
                  <a:lnTo>
                    <a:pt x="151396" y="258783"/>
                  </a:lnTo>
                  <a:lnTo>
                    <a:pt x="184214" y="234261"/>
                  </a:lnTo>
                  <a:lnTo>
                    <a:pt x="192661" y="214470"/>
                  </a:lnTo>
                  <a:lnTo>
                    <a:pt x="194914" y="202642"/>
                  </a:lnTo>
                  <a:lnTo>
                    <a:pt x="194076" y="192416"/>
                  </a:lnTo>
                  <a:lnTo>
                    <a:pt x="186906" y="174815"/>
                  </a:lnTo>
                  <a:lnTo>
                    <a:pt x="172800" y="162313"/>
                  </a:lnTo>
                  <a:lnTo>
                    <a:pt x="164126" y="157342"/>
                  </a:lnTo>
                  <a:lnTo>
                    <a:pt x="145128" y="154938"/>
                  </a:lnTo>
                  <a:lnTo>
                    <a:pt x="126157" y="158938"/>
                  </a:lnTo>
                  <a:lnTo>
                    <a:pt x="94913" y="180571"/>
                  </a:lnTo>
                  <a:lnTo>
                    <a:pt x="5202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21969" y="5932205"/>
              <a:ext cx="210570" cy="311739"/>
            </a:xfrm>
            <a:custGeom>
              <a:avLst/>
              <a:gdLst/>
              <a:ahLst/>
              <a:cxnLst/>
              <a:rect l="0" t="0" r="0" b="0"/>
              <a:pathLst>
                <a:path w="210570" h="311739">
                  <a:moveTo>
                    <a:pt x="0" y="58510"/>
                  </a:moveTo>
                  <a:lnTo>
                    <a:pt x="9575" y="27227"/>
                  </a:lnTo>
                  <a:lnTo>
                    <a:pt x="20243" y="11071"/>
                  </a:lnTo>
                  <a:lnTo>
                    <a:pt x="28703" y="5827"/>
                  </a:lnTo>
                  <a:lnTo>
                    <a:pt x="50581" y="0"/>
                  </a:lnTo>
                  <a:lnTo>
                    <a:pt x="60627" y="1956"/>
                  </a:lnTo>
                  <a:lnTo>
                    <a:pt x="78028" y="13487"/>
                  </a:lnTo>
                  <a:lnTo>
                    <a:pt x="107093" y="49486"/>
                  </a:lnTo>
                  <a:lnTo>
                    <a:pt x="129165" y="100822"/>
                  </a:lnTo>
                  <a:lnTo>
                    <a:pt x="135348" y="151182"/>
                  </a:lnTo>
                  <a:lnTo>
                    <a:pt x="133450" y="206190"/>
                  </a:lnTo>
                  <a:lnTo>
                    <a:pt x="122157" y="256527"/>
                  </a:lnTo>
                  <a:lnTo>
                    <a:pt x="106514" y="283948"/>
                  </a:lnTo>
                  <a:lnTo>
                    <a:pt x="87061" y="306890"/>
                  </a:lnTo>
                  <a:lnTo>
                    <a:pt x="79098" y="310664"/>
                  </a:lnTo>
                  <a:lnTo>
                    <a:pt x="60891" y="311738"/>
                  </a:lnTo>
                  <a:lnTo>
                    <a:pt x="44220" y="305196"/>
                  </a:lnTo>
                  <a:lnTo>
                    <a:pt x="36499" y="300176"/>
                  </a:lnTo>
                  <a:lnTo>
                    <a:pt x="24800" y="285240"/>
                  </a:lnTo>
                  <a:lnTo>
                    <a:pt x="16871" y="265734"/>
                  </a:lnTo>
                  <a:lnTo>
                    <a:pt x="13347" y="241467"/>
                  </a:lnTo>
                  <a:lnTo>
                    <a:pt x="18020" y="221322"/>
                  </a:lnTo>
                  <a:lnTo>
                    <a:pt x="22542" y="212675"/>
                  </a:lnTo>
                  <a:lnTo>
                    <a:pt x="36925" y="199947"/>
                  </a:lnTo>
                  <a:lnTo>
                    <a:pt x="45673" y="194915"/>
                  </a:lnTo>
                  <a:lnTo>
                    <a:pt x="64753" y="192444"/>
                  </a:lnTo>
                  <a:lnTo>
                    <a:pt x="123257" y="203399"/>
                  </a:lnTo>
                  <a:lnTo>
                    <a:pt x="157013" y="210885"/>
                  </a:lnTo>
                  <a:lnTo>
                    <a:pt x="210569" y="205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53596" y="5980186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8333" y="37478"/>
                  </a:lnTo>
                  <a:lnTo>
                    <a:pt x="10094" y="88902"/>
                  </a:lnTo>
                  <a:lnTo>
                    <a:pt x="17678" y="144120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916808" y="5769616"/>
            <a:ext cx="1240354" cy="563744"/>
            <a:chOff x="4916808" y="5769616"/>
            <a:chExt cx="1240354" cy="563744"/>
          </a:xfrm>
        </p:grpSpPr>
        <p:sp>
          <p:nvSpPr>
            <p:cNvPr id="85" name="Freeform 84"/>
            <p:cNvSpPr/>
            <p:nvPr/>
          </p:nvSpPr>
          <p:spPr>
            <a:xfrm>
              <a:off x="4916808" y="5983590"/>
              <a:ext cx="318199" cy="165053"/>
            </a:xfrm>
            <a:custGeom>
              <a:avLst/>
              <a:gdLst/>
              <a:ahLst/>
              <a:cxnLst/>
              <a:rect l="0" t="0" r="0" b="0"/>
              <a:pathLst>
                <a:path w="318199" h="165053">
                  <a:moveTo>
                    <a:pt x="0" y="38710"/>
                  </a:moveTo>
                  <a:lnTo>
                    <a:pt x="55045" y="55499"/>
                  </a:lnTo>
                  <a:lnTo>
                    <a:pt x="114512" y="64794"/>
                  </a:lnTo>
                  <a:lnTo>
                    <a:pt x="176618" y="72691"/>
                  </a:lnTo>
                  <a:lnTo>
                    <a:pt x="238551" y="88159"/>
                  </a:lnTo>
                  <a:lnTo>
                    <a:pt x="299913" y="99843"/>
                  </a:lnTo>
                  <a:lnTo>
                    <a:pt x="307566" y="95843"/>
                  </a:lnTo>
                  <a:lnTo>
                    <a:pt x="311499" y="88497"/>
                  </a:lnTo>
                  <a:lnTo>
                    <a:pt x="312951" y="78920"/>
                  </a:lnTo>
                  <a:lnTo>
                    <a:pt x="308325" y="62041"/>
                  </a:lnTo>
                  <a:lnTo>
                    <a:pt x="275346" y="1702"/>
                  </a:lnTo>
                  <a:lnTo>
                    <a:pt x="272472" y="0"/>
                  </a:lnTo>
                  <a:lnTo>
                    <a:pt x="271725" y="2375"/>
                  </a:lnTo>
                  <a:lnTo>
                    <a:pt x="272397" y="7468"/>
                  </a:lnTo>
                  <a:lnTo>
                    <a:pt x="284521" y="25814"/>
                  </a:lnTo>
                  <a:lnTo>
                    <a:pt x="313231" y="63037"/>
                  </a:lnTo>
                  <a:lnTo>
                    <a:pt x="317615" y="72476"/>
                  </a:lnTo>
                  <a:lnTo>
                    <a:pt x="318198" y="81108"/>
                  </a:lnTo>
                  <a:lnTo>
                    <a:pt x="312607" y="96938"/>
                  </a:lnTo>
                  <a:lnTo>
                    <a:pt x="276657" y="140360"/>
                  </a:lnTo>
                  <a:lnTo>
                    <a:pt x="231627" y="165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95875" y="603282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95917" y="5947889"/>
              <a:ext cx="168457" cy="294934"/>
            </a:xfrm>
            <a:custGeom>
              <a:avLst/>
              <a:gdLst/>
              <a:ahLst/>
              <a:cxnLst/>
              <a:rect l="0" t="0" r="0" b="0"/>
              <a:pathLst>
                <a:path w="168457" h="294934">
                  <a:moveTo>
                    <a:pt x="0" y="42826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7533" y="866"/>
                  </a:lnTo>
                  <a:lnTo>
                    <a:pt x="44992" y="0"/>
                  </a:lnTo>
                  <a:lnTo>
                    <a:pt x="52222" y="3747"/>
                  </a:lnTo>
                  <a:lnTo>
                    <a:pt x="63374" y="17268"/>
                  </a:lnTo>
                  <a:lnTo>
                    <a:pt x="83793" y="73010"/>
                  </a:lnTo>
                  <a:lnTo>
                    <a:pt x="91508" y="108701"/>
                  </a:lnTo>
                  <a:lnTo>
                    <a:pt x="94114" y="162683"/>
                  </a:lnTo>
                  <a:lnTo>
                    <a:pt x="92290" y="225642"/>
                  </a:lnTo>
                  <a:lnTo>
                    <a:pt x="77908" y="267659"/>
                  </a:lnTo>
                  <a:lnTo>
                    <a:pt x="65431" y="287421"/>
                  </a:lnTo>
                  <a:lnTo>
                    <a:pt x="57659" y="292457"/>
                  </a:lnTo>
                  <a:lnTo>
                    <a:pt x="39664" y="294933"/>
                  </a:lnTo>
                  <a:lnTo>
                    <a:pt x="23088" y="289014"/>
                  </a:lnTo>
                  <a:lnTo>
                    <a:pt x="15392" y="284160"/>
                  </a:lnTo>
                  <a:lnTo>
                    <a:pt x="10261" y="276245"/>
                  </a:lnTo>
                  <a:lnTo>
                    <a:pt x="4561" y="254972"/>
                  </a:lnTo>
                  <a:lnTo>
                    <a:pt x="6550" y="246258"/>
                  </a:lnTo>
                  <a:lnTo>
                    <a:pt x="11385" y="239279"/>
                  </a:lnTo>
                  <a:lnTo>
                    <a:pt x="26117" y="228404"/>
                  </a:lnTo>
                  <a:lnTo>
                    <a:pt x="55312" y="216875"/>
                  </a:lnTo>
                  <a:lnTo>
                    <a:pt x="91908" y="214109"/>
                  </a:lnTo>
                  <a:lnTo>
                    <a:pt x="136308" y="219942"/>
                  </a:lnTo>
                  <a:lnTo>
                    <a:pt x="168456" y="2218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17015" y="595912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5469" y="58617"/>
                  </a:lnTo>
                  <a:lnTo>
                    <a:pt x="10335" y="118857"/>
                  </a:lnTo>
                  <a:lnTo>
                    <a:pt x="2389" y="17009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2149" y="5769616"/>
              <a:ext cx="795013" cy="563744"/>
            </a:xfrm>
            <a:custGeom>
              <a:avLst/>
              <a:gdLst/>
              <a:ahLst/>
              <a:cxnLst/>
              <a:rect l="0" t="0" r="0" b="0"/>
              <a:pathLst>
                <a:path w="795013" h="563744">
                  <a:moveTo>
                    <a:pt x="512752" y="42114"/>
                  </a:moveTo>
                  <a:lnTo>
                    <a:pt x="475274" y="33781"/>
                  </a:lnTo>
                  <a:lnTo>
                    <a:pt x="423851" y="26430"/>
                  </a:lnTo>
                  <a:lnTo>
                    <a:pt x="368633" y="22118"/>
                  </a:lnTo>
                  <a:lnTo>
                    <a:pt x="312665" y="21266"/>
                  </a:lnTo>
                  <a:lnTo>
                    <a:pt x="249751" y="28321"/>
                  </a:lnTo>
                  <a:lnTo>
                    <a:pt x="188014" y="36745"/>
                  </a:lnTo>
                  <a:lnTo>
                    <a:pt x="138514" y="57865"/>
                  </a:lnTo>
                  <a:lnTo>
                    <a:pt x="81569" y="105385"/>
                  </a:lnTo>
                  <a:lnTo>
                    <a:pt x="53104" y="138970"/>
                  </a:lnTo>
                  <a:lnTo>
                    <a:pt x="25557" y="200226"/>
                  </a:lnTo>
                  <a:lnTo>
                    <a:pt x="11017" y="250598"/>
                  </a:lnTo>
                  <a:lnTo>
                    <a:pt x="0" y="305608"/>
                  </a:lnTo>
                  <a:lnTo>
                    <a:pt x="907" y="344404"/>
                  </a:lnTo>
                  <a:lnTo>
                    <a:pt x="6845" y="367148"/>
                  </a:lnTo>
                  <a:lnTo>
                    <a:pt x="35812" y="430381"/>
                  </a:lnTo>
                  <a:lnTo>
                    <a:pt x="55322" y="454814"/>
                  </a:lnTo>
                  <a:lnTo>
                    <a:pt x="115205" y="502165"/>
                  </a:lnTo>
                  <a:lnTo>
                    <a:pt x="166816" y="529729"/>
                  </a:lnTo>
                  <a:lnTo>
                    <a:pt x="205402" y="541702"/>
                  </a:lnTo>
                  <a:lnTo>
                    <a:pt x="268713" y="552310"/>
                  </a:lnTo>
                  <a:lnTo>
                    <a:pt x="320744" y="558055"/>
                  </a:lnTo>
                  <a:lnTo>
                    <a:pt x="360974" y="563743"/>
                  </a:lnTo>
                  <a:lnTo>
                    <a:pt x="423008" y="558997"/>
                  </a:lnTo>
                  <a:lnTo>
                    <a:pt x="476784" y="557036"/>
                  </a:lnTo>
                  <a:lnTo>
                    <a:pt x="538821" y="543382"/>
                  </a:lnTo>
                  <a:lnTo>
                    <a:pt x="596253" y="526347"/>
                  </a:lnTo>
                  <a:lnTo>
                    <a:pt x="649527" y="507698"/>
                  </a:lnTo>
                  <a:lnTo>
                    <a:pt x="707842" y="471085"/>
                  </a:lnTo>
                  <a:lnTo>
                    <a:pt x="745524" y="437202"/>
                  </a:lnTo>
                  <a:lnTo>
                    <a:pt x="782672" y="374396"/>
                  </a:lnTo>
                  <a:lnTo>
                    <a:pt x="792770" y="333070"/>
                  </a:lnTo>
                  <a:lnTo>
                    <a:pt x="795012" y="277185"/>
                  </a:lnTo>
                  <a:lnTo>
                    <a:pt x="785403" y="224205"/>
                  </a:lnTo>
                  <a:lnTo>
                    <a:pt x="772523" y="190434"/>
                  </a:lnTo>
                  <a:lnTo>
                    <a:pt x="739247" y="138162"/>
                  </a:lnTo>
                  <a:lnTo>
                    <a:pt x="680758" y="91669"/>
                  </a:lnTo>
                  <a:lnTo>
                    <a:pt x="628507" y="56208"/>
                  </a:lnTo>
                  <a:lnTo>
                    <a:pt x="578035" y="36493"/>
                  </a:lnTo>
                  <a:lnTo>
                    <a:pt x="523004" y="21334"/>
                  </a:lnTo>
                  <a:lnTo>
                    <a:pt x="461485" y="12663"/>
                  </a:lnTo>
                  <a:lnTo>
                    <a:pt x="407865" y="2477"/>
                  </a:lnTo>
                  <a:lnTo>
                    <a:pt x="3969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2014-04-09T16:27:54Z</dcterms:created>
  <dcterms:modified xsi:type="dcterms:W3CDTF">2014-04-09T16:28:18Z</dcterms:modified>
</cp:coreProperties>
</file>